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8" r:id="rId3"/>
    <p:sldId id="259" r:id="rId4"/>
    <p:sldId id="307" r:id="rId5"/>
    <p:sldId id="283" r:id="rId6"/>
    <p:sldId id="272" r:id="rId7"/>
    <p:sldId id="275" r:id="rId8"/>
    <p:sldId id="284" r:id="rId9"/>
    <p:sldId id="273" r:id="rId10"/>
    <p:sldId id="274" r:id="rId11"/>
    <p:sldId id="277" r:id="rId12"/>
    <p:sldId id="303" r:id="rId13"/>
    <p:sldId id="265" r:id="rId14"/>
    <p:sldId id="309" r:id="rId15"/>
    <p:sldId id="310" r:id="rId16"/>
    <p:sldId id="311" r:id="rId17"/>
    <p:sldId id="288" r:id="rId18"/>
    <p:sldId id="289" r:id="rId19"/>
    <p:sldId id="290" r:id="rId20"/>
    <p:sldId id="291" r:id="rId21"/>
    <p:sldId id="304" r:id="rId22"/>
    <p:sldId id="263" r:id="rId23"/>
    <p:sldId id="266" r:id="rId24"/>
    <p:sldId id="308" r:id="rId25"/>
    <p:sldId id="271" r:id="rId26"/>
    <p:sldId id="281" r:id="rId27"/>
    <p:sldId id="282" r:id="rId28"/>
    <p:sldId id="280" r:id="rId29"/>
    <p:sldId id="305" r:id="rId30"/>
    <p:sldId id="286" r:id="rId31"/>
    <p:sldId id="287" r:id="rId32"/>
    <p:sldId id="285" r:id="rId33"/>
    <p:sldId id="279" r:id="rId34"/>
    <p:sldId id="269" r:id="rId35"/>
    <p:sldId id="270" r:id="rId36"/>
    <p:sldId id="306" r:id="rId37"/>
  </p:sldIdLst>
  <p:sldSz cx="12190413"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44" y="-918"/>
      </p:cViewPr>
      <p:guideLst>
        <p:guide orient="horz" pos="2160"/>
        <p:guide pos="3840"/>
      </p:guideLst>
    </p:cSldViewPr>
  </p:slid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AB862-E4BB-4778-AFD1-7C7A4AE8D80D}"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86F7A-DDBD-48DA-97D0-913464389B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00498" y="99492"/>
            <a:ext cx="10971372" cy="864096"/>
          </a:xfrm>
        </p:spPr>
        <p:txBody>
          <a:bodyPr>
            <a:normAutofit/>
          </a:bodyPr>
          <a:lstStyle>
            <a:lvl1pPr algn="l">
              <a:defRPr sz="3200" b="1">
                <a:solidFill>
                  <a:schemeClr val="bg2"/>
                </a:solidFill>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6" y="77852"/>
            <a:ext cx="980098" cy="97488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2021/1/19</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62533" y="4382815"/>
            <a:ext cx="3996607"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年度总结</a:t>
            </a:r>
          </a:p>
        </p:txBody>
      </p:sp>
      <p:sp>
        <p:nvSpPr>
          <p:cNvPr id="3" name="Text Box 198"/>
          <p:cNvSpPr txBox="1">
            <a:spLocks noChangeArrowheads="1"/>
          </p:cNvSpPr>
          <p:nvPr/>
        </p:nvSpPr>
        <p:spPr bwMode="ltGray">
          <a:xfrm>
            <a:off x="2770082" y="3356992"/>
            <a:ext cx="678150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a:ln w="18415" cmpd="sng">
                  <a:noFill/>
                  <a:prstDash val="solid"/>
                </a:ln>
                <a:solidFill>
                  <a:schemeClr val="bg2"/>
                </a:solidFill>
                <a:latin typeface="微软雅黑" panose="020B0503020204020204" charset="-122"/>
                <a:ea typeface="微软雅黑" panose="020B0503020204020204" charset="-122"/>
              </a:rPr>
              <a:t>中国检察通用模板</a:t>
            </a:r>
          </a:p>
        </p:txBody>
      </p:sp>
      <p:sp>
        <p:nvSpPr>
          <p:cNvPr id="5" name="TextBox 4"/>
          <p:cNvSpPr txBox="1"/>
          <p:nvPr/>
        </p:nvSpPr>
        <p:spPr>
          <a:xfrm>
            <a:off x="3424532" y="4721369"/>
            <a:ext cx="5472608" cy="507831"/>
          </a:xfrm>
          <a:prstGeom prst="rect">
            <a:avLst/>
          </a:prstGeom>
          <a:noFill/>
          <a:effectLst/>
        </p:spPr>
        <p:txBody>
          <a:bodyPr wrap="square" rtlCol="0">
            <a:spAutoFit/>
          </a:bodyPr>
          <a:lstStyle/>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Your content to play here, or through your copy, paste in this box, and select only </a:t>
            </a:r>
          </a:p>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the text. Your content to play here, or through your copy, paste in </a:t>
            </a:r>
          </a:p>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this box, and select only the text.</a:t>
            </a:r>
          </a:p>
        </p:txBody>
      </p:sp>
      <p:pic>
        <p:nvPicPr>
          <p:cNvPr id="44" name="背景音乐 - 2 - 盟军敢死队 勇往直前.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03118" y="-1539552"/>
            <a:ext cx="609600" cy="6096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1040" y="780056"/>
            <a:ext cx="2788332" cy="277350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100" fill="hold"/>
                                        <p:tgtEl>
                                          <p:spTgt spid="6"/>
                                        </p:tgtEl>
                                        <p:attrNameLst>
                                          <p:attrName>ppt_w</p:attrName>
                                        </p:attrNameLst>
                                      </p:cBhvr>
                                      <p:tavLst>
                                        <p:tav tm="0">
                                          <p:val>
                                            <p:fltVal val="0"/>
                                          </p:val>
                                        </p:tav>
                                        <p:tav tm="100000">
                                          <p:val>
                                            <p:strVal val="#ppt_w"/>
                                          </p:val>
                                        </p:tav>
                                      </p:tavLst>
                                    </p:anim>
                                    <p:anim calcmode="lin" valueType="num">
                                      <p:cBhvr>
                                        <p:cTn id="14" dur="1100" fill="hold"/>
                                        <p:tgtEl>
                                          <p:spTgt spid="6"/>
                                        </p:tgtEl>
                                        <p:attrNameLst>
                                          <p:attrName>ppt_h</p:attrName>
                                        </p:attrNameLst>
                                      </p:cBhvr>
                                      <p:tavLst>
                                        <p:tav tm="0">
                                          <p:val>
                                            <p:fltVal val="0"/>
                                          </p:val>
                                        </p:tav>
                                        <p:tav tm="100000">
                                          <p:val>
                                            <p:strVal val="#ppt_h"/>
                                          </p:val>
                                        </p:tav>
                                      </p:tavLst>
                                    </p:anim>
                                    <p:animEffect transition="in" filter="fade">
                                      <p:cBhvr>
                                        <p:cTn id="15" dur="1100"/>
                                        <p:tgtEl>
                                          <p:spTgt spid="6"/>
                                        </p:tgtEl>
                                      </p:cBhvr>
                                    </p:animEffect>
                                  </p:childTnLst>
                                </p:cTn>
                              </p:par>
                            </p:childTnLst>
                          </p:cTn>
                        </p:par>
                        <p:par>
                          <p:cTn id="16" fill="hold">
                            <p:stCondLst>
                              <p:cond delay="500"/>
                            </p:stCondLst>
                            <p:childTnLst>
                              <p:par>
                                <p:cTn id="17" presetID="47"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801"/>
                            </p:stCondLst>
                            <p:childTnLst>
                              <p:par>
                                <p:cTn id="23" presetID="47" presetClass="entr" presetSubtype="0" fill="hold" grpId="0" nodeType="after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400"/>
                                        <p:tgtEl>
                                          <p:spTgt spid="5"/>
                                        </p:tgtEl>
                                      </p:cBhvr>
                                    </p:animEffect>
                                    <p:anim calcmode="lin" valueType="num">
                                      <p:cBhvr>
                                        <p:cTn id="32" dur="1400" fill="hold"/>
                                        <p:tgtEl>
                                          <p:spTgt spid="5"/>
                                        </p:tgtEl>
                                        <p:attrNameLst>
                                          <p:attrName>ppt_x</p:attrName>
                                        </p:attrNameLst>
                                      </p:cBhvr>
                                      <p:tavLst>
                                        <p:tav tm="0">
                                          <p:val>
                                            <p:strVal val="#ppt_x"/>
                                          </p:val>
                                        </p:tav>
                                        <p:tav tm="100000">
                                          <p:val>
                                            <p:strVal val="#ppt_x"/>
                                          </p:val>
                                        </p:tav>
                                      </p:tavLst>
                                    </p:anim>
                                    <p:anim calcmode="lin" valueType="num">
                                      <p:cBhvr>
                                        <p:cTn id="33" dur="14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44"/>
                </p:tgtEl>
              </p:cMediaNode>
            </p:audio>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218"/>
          <p:cNvSpPr txBox="1"/>
          <p:nvPr/>
        </p:nvSpPr>
        <p:spPr>
          <a:xfrm>
            <a:off x="801434" y="421689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bg2"/>
                </a:solidFill>
                <a:latin typeface="微软雅黑" panose="020B0503020204020204" charset="-122"/>
                <a:ea typeface="微软雅黑" panose="020B0503020204020204" charset="-122"/>
                <a:cs typeface="Calibri" panose="020F0502020204030204"/>
              </a:rPr>
              <a:t>单击此处添加标题</a:t>
            </a:r>
          </a:p>
        </p:txBody>
      </p:sp>
      <p:sp>
        <p:nvSpPr>
          <p:cNvPr id="220" name="TextBox 219"/>
          <p:cNvSpPr txBox="1"/>
          <p:nvPr/>
        </p:nvSpPr>
        <p:spPr>
          <a:xfrm>
            <a:off x="3640384"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bg2"/>
                </a:solidFill>
                <a:latin typeface="微软雅黑" panose="020B0503020204020204" charset="-122"/>
                <a:ea typeface="微软雅黑" panose="020B0503020204020204" charset="-122"/>
                <a:cs typeface="Calibri" panose="020F0502020204030204"/>
              </a:rPr>
              <a:t>单击此处添加标题</a:t>
            </a:r>
          </a:p>
        </p:txBody>
      </p:sp>
      <p:sp>
        <p:nvSpPr>
          <p:cNvPr id="221" name="TextBox 220"/>
          <p:cNvSpPr txBox="1"/>
          <p:nvPr/>
        </p:nvSpPr>
        <p:spPr>
          <a:xfrm>
            <a:off x="6434158"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bg2"/>
                </a:solidFill>
                <a:latin typeface="微软雅黑" panose="020B0503020204020204" charset="-122"/>
                <a:ea typeface="微软雅黑" panose="020B0503020204020204" charset="-122"/>
                <a:cs typeface="Calibri" panose="020F0502020204030204"/>
              </a:rPr>
              <a:t>单击此处添加标题</a:t>
            </a:r>
          </a:p>
        </p:txBody>
      </p:sp>
      <p:sp>
        <p:nvSpPr>
          <p:cNvPr id="222" name="TextBox 221"/>
          <p:cNvSpPr txBox="1"/>
          <p:nvPr/>
        </p:nvSpPr>
        <p:spPr>
          <a:xfrm>
            <a:off x="9199443" y="419403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bg2"/>
                </a:solidFill>
                <a:latin typeface="微软雅黑" panose="020B0503020204020204" charset="-122"/>
                <a:ea typeface="微软雅黑" panose="020B0503020204020204" charset="-122"/>
                <a:cs typeface="Calibri" panose="020F0502020204030204"/>
              </a:rPr>
              <a:t>单击此处添加标题</a:t>
            </a:r>
          </a:p>
        </p:txBody>
      </p:sp>
      <p:sp>
        <p:nvSpPr>
          <p:cNvPr id="223" name="Text Placeholder 5"/>
          <p:cNvSpPr txBox="1"/>
          <p:nvPr/>
        </p:nvSpPr>
        <p:spPr>
          <a:xfrm>
            <a:off x="647569"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单击此处添加副标题或详细文</a:t>
            </a:r>
            <a:endParaRPr lang="en-US" altLang="zh-CN" sz="1400" dirty="0">
              <a:solidFill>
                <a:srgbClr val="7F7F7F"/>
              </a:solidFill>
              <a:latin typeface="微软雅黑" panose="020B0503020204020204" charset="-122"/>
              <a:ea typeface="微软雅黑" panose="020B050302020402020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本描述</a:t>
            </a:r>
          </a:p>
        </p:txBody>
      </p:sp>
      <p:sp>
        <p:nvSpPr>
          <p:cNvPr id="224" name="Text Placeholder 5"/>
          <p:cNvSpPr txBox="1"/>
          <p:nvPr/>
        </p:nvSpPr>
        <p:spPr>
          <a:xfrm>
            <a:off x="3486518"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单击此处添加副标题或详细文</a:t>
            </a:r>
            <a:endParaRPr lang="en-US" altLang="zh-CN" sz="1400" dirty="0">
              <a:solidFill>
                <a:srgbClr val="7F7F7F"/>
              </a:solidFill>
              <a:latin typeface="微软雅黑" panose="020B0503020204020204" charset="-122"/>
              <a:ea typeface="微软雅黑" panose="020B050302020402020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本描述</a:t>
            </a:r>
          </a:p>
        </p:txBody>
      </p:sp>
      <p:sp>
        <p:nvSpPr>
          <p:cNvPr id="225" name="Text Placeholder 5"/>
          <p:cNvSpPr txBox="1"/>
          <p:nvPr/>
        </p:nvSpPr>
        <p:spPr>
          <a:xfrm>
            <a:off x="6325466" y="4575968"/>
            <a:ext cx="2641079"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单击此处添加副标题或详细文本描述</a:t>
            </a:r>
          </a:p>
        </p:txBody>
      </p:sp>
      <p:sp>
        <p:nvSpPr>
          <p:cNvPr id="226" name="Text Placeholder 5"/>
          <p:cNvSpPr txBox="1"/>
          <p:nvPr/>
        </p:nvSpPr>
        <p:spPr>
          <a:xfrm>
            <a:off x="9013514" y="4575968"/>
            <a:ext cx="2795554"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单击此处添加副标题或详细文</a:t>
            </a:r>
            <a:endParaRPr lang="en-US" altLang="zh-CN" sz="1400" dirty="0">
              <a:solidFill>
                <a:srgbClr val="7F7F7F"/>
              </a:solidFill>
              <a:latin typeface="微软雅黑" panose="020B0503020204020204" charset="-122"/>
              <a:ea typeface="微软雅黑" panose="020B050302020402020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charset="-122"/>
                <a:ea typeface="微软雅黑" panose="020B0503020204020204" charset="-122"/>
                <a:cs typeface="Calibri" panose="020F0502020204030204"/>
              </a:rPr>
              <a:t>本描述</a:t>
            </a:r>
          </a:p>
        </p:txBody>
      </p:sp>
      <p:grpSp>
        <p:nvGrpSpPr>
          <p:cNvPr id="227" name="Group 7"/>
          <p:cNvGrpSpPr/>
          <p:nvPr/>
        </p:nvGrpSpPr>
        <p:grpSpPr>
          <a:xfrm>
            <a:off x="997336" y="1904872"/>
            <a:ext cx="2031895" cy="2031942"/>
            <a:chOff x="750524" y="1787639"/>
            <a:chExt cx="1439998" cy="1439998"/>
          </a:xfrm>
        </p:grpSpPr>
        <p:sp>
          <p:nvSpPr>
            <p:cNvPr id="228" name="Oval 35"/>
            <p:cNvSpPr>
              <a:spLocks noChangeAspect="1"/>
            </p:cNvSpPr>
            <p:nvPr/>
          </p:nvSpPr>
          <p:spPr>
            <a:xfrm rot="16200000">
              <a:off x="750524" y="17876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prstClr val="white"/>
                </a:solidFill>
                <a:latin typeface="Franklin Gothic Demi" pitchFamily="34" charset="0"/>
              </a:endParaRPr>
            </a:p>
          </p:txBody>
        </p:sp>
        <p:pic>
          <p:nvPicPr>
            <p:cNvPr id="229" name="Picture 2" descr="bulb.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219200" y="2190750"/>
              <a:ext cx="458391" cy="666750"/>
            </a:xfrm>
            <a:prstGeom prst="rect">
              <a:avLst/>
            </a:prstGeom>
          </p:spPr>
        </p:pic>
      </p:grpSp>
      <p:grpSp>
        <p:nvGrpSpPr>
          <p:cNvPr id="230" name="Group 9"/>
          <p:cNvGrpSpPr/>
          <p:nvPr/>
        </p:nvGrpSpPr>
        <p:grpSpPr>
          <a:xfrm>
            <a:off x="3836285" y="1916424"/>
            <a:ext cx="2031895" cy="2031942"/>
            <a:chOff x="2762477" y="1795827"/>
            <a:chExt cx="1439998" cy="1439998"/>
          </a:xfrm>
        </p:grpSpPr>
        <p:sp>
          <p:nvSpPr>
            <p:cNvPr id="231" name="Oval 34"/>
            <p:cNvSpPr>
              <a:spLocks noChangeAspect="1"/>
            </p:cNvSpPr>
            <p:nvPr/>
          </p:nvSpPr>
          <p:spPr>
            <a:xfrm rot="16200000">
              <a:off x="2762477" y="1795827"/>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itchFamily="34" charset="0"/>
              </a:endParaRPr>
            </a:p>
          </p:txBody>
        </p:sp>
        <p:pic>
          <p:nvPicPr>
            <p:cNvPr id="232" name="Picture 3" descr="like.png"/>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200400" y="2114550"/>
              <a:ext cx="685800" cy="685800"/>
            </a:xfrm>
            <a:prstGeom prst="rect">
              <a:avLst/>
            </a:prstGeom>
          </p:spPr>
        </p:pic>
      </p:grpSp>
      <p:grpSp>
        <p:nvGrpSpPr>
          <p:cNvPr id="233" name="Group 8"/>
          <p:cNvGrpSpPr/>
          <p:nvPr/>
        </p:nvGrpSpPr>
        <p:grpSpPr>
          <a:xfrm>
            <a:off x="6630059" y="1916585"/>
            <a:ext cx="2031895" cy="2031942"/>
            <a:chOff x="4742418" y="1795939"/>
            <a:chExt cx="1439998" cy="1439998"/>
          </a:xfrm>
        </p:grpSpPr>
        <p:sp>
          <p:nvSpPr>
            <p:cNvPr id="234" name="Oval 33"/>
            <p:cNvSpPr>
              <a:spLocks noChangeAspect="1"/>
            </p:cNvSpPr>
            <p:nvPr/>
          </p:nvSpPr>
          <p:spPr>
            <a:xfrm rot="16200000">
              <a:off x="4742418" y="17959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itchFamily="34" charset="0"/>
              </a:endParaRPr>
            </a:p>
          </p:txBody>
        </p:sp>
        <p:pic>
          <p:nvPicPr>
            <p:cNvPr id="235" name="Picture 5" descr="paperplane.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5400" y="2190750"/>
              <a:ext cx="590550" cy="590550"/>
            </a:xfrm>
            <a:prstGeom prst="rect">
              <a:avLst/>
            </a:prstGeom>
          </p:spPr>
        </p:pic>
      </p:grpSp>
      <p:grpSp>
        <p:nvGrpSpPr>
          <p:cNvPr id="236" name="Group 10"/>
          <p:cNvGrpSpPr/>
          <p:nvPr/>
        </p:nvGrpSpPr>
        <p:grpSpPr>
          <a:xfrm>
            <a:off x="9395344" y="1916585"/>
            <a:ext cx="2031895" cy="2031942"/>
            <a:chOff x="6721801" y="1795939"/>
            <a:chExt cx="1439998" cy="1439998"/>
          </a:xfrm>
        </p:grpSpPr>
        <p:sp>
          <p:nvSpPr>
            <p:cNvPr id="237" name="Oval 32"/>
            <p:cNvSpPr>
              <a:spLocks noChangeAspect="1"/>
            </p:cNvSpPr>
            <p:nvPr/>
          </p:nvSpPr>
          <p:spPr>
            <a:xfrm rot="16200000">
              <a:off x="6721801" y="1795939"/>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itchFamily="34" charset="0"/>
              </a:endParaRPr>
            </a:p>
          </p:txBody>
        </p:sp>
        <p:pic>
          <p:nvPicPr>
            <p:cNvPr id="238" name="Picture 6" descr="note.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162800" y="2266950"/>
              <a:ext cx="609600" cy="571500"/>
            </a:xfrm>
            <a:prstGeom prst="rect">
              <a:avLst/>
            </a:prstGeom>
          </p:spPr>
        </p:pic>
      </p:grpSp>
      <p:sp>
        <p:nvSpPr>
          <p:cNvPr id="239" name="Content Placeholder 2"/>
          <p:cNvSpPr txBox="1"/>
          <p:nvPr/>
        </p:nvSpPr>
        <p:spPr>
          <a:xfrm>
            <a:off x="1132815" y="5237954"/>
            <a:ext cx="10066775" cy="685858"/>
          </a:xfrm>
          <a:prstGeom prst="rect">
            <a:avLst/>
          </a:prstGeom>
        </p:spPr>
        <p:txBody>
          <a:bodyPr vert="horz" lIns="96529" tIns="48264" rIns="96529" bIns="4826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buClr>
                <a:srgbClr val="1CADE4">
                  <a:lumMod val="75000"/>
                </a:srgbClr>
              </a:buClr>
            </a:pPr>
            <a:r>
              <a:rPr lang="zh-CN" altLang="en-US" sz="150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charset="-122"/>
                <a:ea typeface="微软雅黑" panose="020B0503020204020204" charset="-122"/>
              </a:rPr>
              <a:t>200</a:t>
            </a:r>
            <a:r>
              <a:rPr lang="zh-CN" altLang="en-US" sz="1500" dirty="0">
                <a:solidFill>
                  <a:srgbClr val="474747"/>
                </a:solidFill>
                <a:latin typeface="微软雅黑" panose="020B0503020204020204" charset="-122"/>
                <a:ea typeface="微软雅黑" panose="020B0503020204020204" charset="-122"/>
              </a:rPr>
              <a:t>字以内，据统计每页幻灯片的最好控制在</a:t>
            </a:r>
            <a:r>
              <a:rPr lang="en-US" altLang="zh-CN" sz="1500" dirty="0">
                <a:solidFill>
                  <a:srgbClr val="474747"/>
                </a:solidFill>
                <a:latin typeface="微软雅黑" panose="020B0503020204020204" charset="-122"/>
                <a:ea typeface="微软雅黑" panose="020B0503020204020204" charset="-122"/>
              </a:rPr>
              <a:t>5</a:t>
            </a:r>
            <a:r>
              <a:rPr lang="zh-CN" altLang="en-US" sz="1500" dirty="0">
                <a:solidFill>
                  <a:srgbClr val="474747"/>
                </a:solidFill>
                <a:latin typeface="微软雅黑" panose="020B0503020204020204" charset="-122"/>
                <a:ea typeface="微软雅黑" panose="020B0503020204020204" charset="-122"/>
              </a:rPr>
              <a:t>分钟之内。</a:t>
            </a:r>
            <a:endParaRPr lang="en-US" sz="1500" dirty="0">
              <a:solidFill>
                <a:srgbClr val="474747"/>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 fill="hold"/>
                                        <p:tgtEl>
                                          <p:spTgt spid="227"/>
                                        </p:tgtEl>
                                        <p:attrNameLst>
                                          <p:attrName>r</p:attrName>
                                        </p:attrNameLst>
                                      </p:cBhvr>
                                    </p:animRot>
                                  </p:childTnLst>
                                </p:cTn>
                              </p:par>
                            </p:childTnLst>
                          </p:cTn>
                        </p:par>
                        <p:par>
                          <p:cTn id="7" fill="hold">
                            <p:stCondLst>
                              <p:cond delay="500"/>
                            </p:stCondLst>
                            <p:childTnLst>
                              <p:par>
                                <p:cTn id="8" presetID="8" presetClass="emph" presetSubtype="0" fill="hold" nodeType="afterEffect">
                                  <p:stCondLst>
                                    <p:cond delay="0"/>
                                  </p:stCondLst>
                                  <p:childTnLst>
                                    <p:animRot by="21600000">
                                      <p:cBhvr>
                                        <p:cTn id="9" dur="200" fill="hold"/>
                                        <p:tgtEl>
                                          <p:spTgt spid="230"/>
                                        </p:tgtEl>
                                        <p:attrNameLst>
                                          <p:attrName>r</p:attrName>
                                        </p:attrNameLst>
                                      </p:cBhvr>
                                    </p:animRot>
                                  </p:childTnLst>
                                </p:cTn>
                              </p:par>
                            </p:childTnLst>
                          </p:cTn>
                        </p:par>
                        <p:par>
                          <p:cTn id="10" fill="hold">
                            <p:stCondLst>
                              <p:cond delay="1000"/>
                            </p:stCondLst>
                            <p:childTnLst>
                              <p:par>
                                <p:cTn id="11" presetID="8" presetClass="emph" presetSubtype="0" fill="hold" nodeType="afterEffect">
                                  <p:stCondLst>
                                    <p:cond delay="0"/>
                                  </p:stCondLst>
                                  <p:childTnLst>
                                    <p:animRot by="21600000">
                                      <p:cBhvr>
                                        <p:cTn id="12" dur="200" fill="hold"/>
                                        <p:tgtEl>
                                          <p:spTgt spid="233"/>
                                        </p:tgtEl>
                                        <p:attrNameLst>
                                          <p:attrName>r</p:attrName>
                                        </p:attrNameLst>
                                      </p:cBhvr>
                                    </p:animRot>
                                  </p:childTnLst>
                                </p:cTn>
                              </p:par>
                            </p:childTnLst>
                          </p:cTn>
                        </p:par>
                        <p:par>
                          <p:cTn id="13" fill="hold">
                            <p:stCondLst>
                              <p:cond delay="1500"/>
                            </p:stCondLst>
                            <p:childTnLst>
                              <p:par>
                                <p:cTn id="14" presetID="8" presetClass="emph" presetSubtype="0" fill="hold" nodeType="afterEffect">
                                  <p:stCondLst>
                                    <p:cond delay="0"/>
                                  </p:stCondLst>
                                  <p:childTnLst>
                                    <p:animRot by="21600000">
                                      <p:cBhvr>
                                        <p:cTn id="15" dur="200" fill="hold"/>
                                        <p:tgtEl>
                                          <p:spTgt spid="236"/>
                                        </p:tgtEl>
                                        <p:attrNameLst>
                                          <p:attrName>r</p:attrName>
                                        </p:attrNameLst>
                                      </p:cBhvr>
                                    </p:animRo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fade">
                                      <p:cBhvr>
                                        <p:cTn id="19" dur="200"/>
                                        <p:tgtEl>
                                          <p:spTgt spid="219"/>
                                        </p:tgtEl>
                                      </p:cBhvr>
                                    </p:animEffect>
                                    <p:anim calcmode="lin" valueType="num">
                                      <p:cBhvr>
                                        <p:cTn id="20" dur="200" fill="hold"/>
                                        <p:tgtEl>
                                          <p:spTgt spid="219"/>
                                        </p:tgtEl>
                                        <p:attrNameLst>
                                          <p:attrName>ppt_x</p:attrName>
                                        </p:attrNameLst>
                                      </p:cBhvr>
                                      <p:tavLst>
                                        <p:tav tm="0">
                                          <p:val>
                                            <p:strVal val="#ppt_x"/>
                                          </p:val>
                                        </p:tav>
                                        <p:tav tm="100000">
                                          <p:val>
                                            <p:strVal val="#ppt_x"/>
                                          </p:val>
                                        </p:tav>
                                      </p:tavLst>
                                    </p:anim>
                                    <p:anim calcmode="lin" valueType="num">
                                      <p:cBhvr>
                                        <p:cTn id="21" dur="200" fill="hold"/>
                                        <p:tgtEl>
                                          <p:spTgt spid="2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3"/>
                                        </p:tgtEl>
                                        <p:attrNameLst>
                                          <p:attrName>style.visibility</p:attrName>
                                        </p:attrNameLst>
                                      </p:cBhvr>
                                      <p:to>
                                        <p:strVal val="visible"/>
                                      </p:to>
                                    </p:set>
                                    <p:animEffect transition="in" filter="fade">
                                      <p:cBhvr>
                                        <p:cTn id="24" dur="200"/>
                                        <p:tgtEl>
                                          <p:spTgt spid="223"/>
                                        </p:tgtEl>
                                      </p:cBhvr>
                                    </p:animEffect>
                                    <p:anim calcmode="lin" valueType="num">
                                      <p:cBhvr>
                                        <p:cTn id="25" dur="200" fill="hold"/>
                                        <p:tgtEl>
                                          <p:spTgt spid="223"/>
                                        </p:tgtEl>
                                        <p:attrNameLst>
                                          <p:attrName>ppt_x</p:attrName>
                                        </p:attrNameLst>
                                      </p:cBhvr>
                                      <p:tavLst>
                                        <p:tav tm="0">
                                          <p:val>
                                            <p:strVal val="#ppt_x"/>
                                          </p:val>
                                        </p:tav>
                                        <p:tav tm="100000">
                                          <p:val>
                                            <p:strVal val="#ppt_x"/>
                                          </p:val>
                                        </p:tav>
                                      </p:tavLst>
                                    </p:anim>
                                    <p:anim calcmode="lin" valueType="num">
                                      <p:cBhvr>
                                        <p:cTn id="26" dur="200" fill="hold"/>
                                        <p:tgtEl>
                                          <p:spTgt spid="2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0"/>
                                        </p:tgtEl>
                                        <p:attrNameLst>
                                          <p:attrName>style.visibility</p:attrName>
                                        </p:attrNameLst>
                                      </p:cBhvr>
                                      <p:to>
                                        <p:strVal val="visible"/>
                                      </p:to>
                                    </p:set>
                                    <p:animEffect transition="in" filter="fade">
                                      <p:cBhvr>
                                        <p:cTn id="29" dur="200"/>
                                        <p:tgtEl>
                                          <p:spTgt spid="220"/>
                                        </p:tgtEl>
                                      </p:cBhvr>
                                    </p:animEffect>
                                    <p:anim calcmode="lin" valueType="num">
                                      <p:cBhvr>
                                        <p:cTn id="30" dur="200" fill="hold"/>
                                        <p:tgtEl>
                                          <p:spTgt spid="220"/>
                                        </p:tgtEl>
                                        <p:attrNameLst>
                                          <p:attrName>ppt_x</p:attrName>
                                        </p:attrNameLst>
                                      </p:cBhvr>
                                      <p:tavLst>
                                        <p:tav tm="0">
                                          <p:val>
                                            <p:strVal val="#ppt_x"/>
                                          </p:val>
                                        </p:tav>
                                        <p:tav tm="100000">
                                          <p:val>
                                            <p:strVal val="#ppt_x"/>
                                          </p:val>
                                        </p:tav>
                                      </p:tavLst>
                                    </p:anim>
                                    <p:anim calcmode="lin" valueType="num">
                                      <p:cBhvr>
                                        <p:cTn id="31" dur="200" fill="hold"/>
                                        <p:tgtEl>
                                          <p:spTgt spid="2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200"/>
                                        <p:tgtEl>
                                          <p:spTgt spid="224"/>
                                        </p:tgtEl>
                                      </p:cBhvr>
                                    </p:animEffect>
                                    <p:anim calcmode="lin" valueType="num">
                                      <p:cBhvr>
                                        <p:cTn id="35" dur="200" fill="hold"/>
                                        <p:tgtEl>
                                          <p:spTgt spid="224"/>
                                        </p:tgtEl>
                                        <p:attrNameLst>
                                          <p:attrName>ppt_x</p:attrName>
                                        </p:attrNameLst>
                                      </p:cBhvr>
                                      <p:tavLst>
                                        <p:tav tm="0">
                                          <p:val>
                                            <p:strVal val="#ppt_x"/>
                                          </p:val>
                                        </p:tav>
                                        <p:tav tm="100000">
                                          <p:val>
                                            <p:strVal val="#ppt_x"/>
                                          </p:val>
                                        </p:tav>
                                      </p:tavLst>
                                    </p:anim>
                                    <p:anim calcmode="lin" valueType="num">
                                      <p:cBhvr>
                                        <p:cTn id="36" dur="200" fill="hold"/>
                                        <p:tgtEl>
                                          <p:spTgt spid="2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1"/>
                                        </p:tgtEl>
                                        <p:attrNameLst>
                                          <p:attrName>style.visibility</p:attrName>
                                        </p:attrNameLst>
                                      </p:cBhvr>
                                      <p:to>
                                        <p:strVal val="visible"/>
                                      </p:to>
                                    </p:set>
                                    <p:animEffect transition="in" filter="fade">
                                      <p:cBhvr>
                                        <p:cTn id="39" dur="200"/>
                                        <p:tgtEl>
                                          <p:spTgt spid="221"/>
                                        </p:tgtEl>
                                      </p:cBhvr>
                                    </p:animEffect>
                                    <p:anim calcmode="lin" valueType="num">
                                      <p:cBhvr>
                                        <p:cTn id="40" dur="200" fill="hold"/>
                                        <p:tgtEl>
                                          <p:spTgt spid="221"/>
                                        </p:tgtEl>
                                        <p:attrNameLst>
                                          <p:attrName>ppt_x</p:attrName>
                                        </p:attrNameLst>
                                      </p:cBhvr>
                                      <p:tavLst>
                                        <p:tav tm="0">
                                          <p:val>
                                            <p:strVal val="#ppt_x"/>
                                          </p:val>
                                        </p:tav>
                                        <p:tav tm="100000">
                                          <p:val>
                                            <p:strVal val="#ppt_x"/>
                                          </p:val>
                                        </p:tav>
                                      </p:tavLst>
                                    </p:anim>
                                    <p:anim calcmode="lin" valueType="num">
                                      <p:cBhvr>
                                        <p:cTn id="41" dur="200" fill="hold"/>
                                        <p:tgtEl>
                                          <p:spTgt spid="2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5"/>
                                        </p:tgtEl>
                                        <p:attrNameLst>
                                          <p:attrName>style.visibility</p:attrName>
                                        </p:attrNameLst>
                                      </p:cBhvr>
                                      <p:to>
                                        <p:strVal val="visible"/>
                                      </p:to>
                                    </p:set>
                                    <p:animEffect transition="in" filter="fade">
                                      <p:cBhvr>
                                        <p:cTn id="44" dur="200"/>
                                        <p:tgtEl>
                                          <p:spTgt spid="225"/>
                                        </p:tgtEl>
                                      </p:cBhvr>
                                    </p:animEffect>
                                    <p:anim calcmode="lin" valueType="num">
                                      <p:cBhvr>
                                        <p:cTn id="45" dur="200" fill="hold"/>
                                        <p:tgtEl>
                                          <p:spTgt spid="225"/>
                                        </p:tgtEl>
                                        <p:attrNameLst>
                                          <p:attrName>ppt_x</p:attrName>
                                        </p:attrNameLst>
                                      </p:cBhvr>
                                      <p:tavLst>
                                        <p:tav tm="0">
                                          <p:val>
                                            <p:strVal val="#ppt_x"/>
                                          </p:val>
                                        </p:tav>
                                        <p:tav tm="100000">
                                          <p:val>
                                            <p:strVal val="#ppt_x"/>
                                          </p:val>
                                        </p:tav>
                                      </p:tavLst>
                                    </p:anim>
                                    <p:anim calcmode="lin" valueType="num">
                                      <p:cBhvr>
                                        <p:cTn id="46" dur="200" fill="hold"/>
                                        <p:tgtEl>
                                          <p:spTgt spid="2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2"/>
                                        </p:tgtEl>
                                        <p:attrNameLst>
                                          <p:attrName>style.visibility</p:attrName>
                                        </p:attrNameLst>
                                      </p:cBhvr>
                                      <p:to>
                                        <p:strVal val="visible"/>
                                      </p:to>
                                    </p:set>
                                    <p:animEffect transition="in" filter="fade">
                                      <p:cBhvr>
                                        <p:cTn id="49" dur="200"/>
                                        <p:tgtEl>
                                          <p:spTgt spid="222"/>
                                        </p:tgtEl>
                                      </p:cBhvr>
                                    </p:animEffect>
                                    <p:anim calcmode="lin" valueType="num">
                                      <p:cBhvr>
                                        <p:cTn id="50" dur="200" fill="hold"/>
                                        <p:tgtEl>
                                          <p:spTgt spid="222"/>
                                        </p:tgtEl>
                                        <p:attrNameLst>
                                          <p:attrName>ppt_x</p:attrName>
                                        </p:attrNameLst>
                                      </p:cBhvr>
                                      <p:tavLst>
                                        <p:tav tm="0">
                                          <p:val>
                                            <p:strVal val="#ppt_x"/>
                                          </p:val>
                                        </p:tav>
                                        <p:tav tm="100000">
                                          <p:val>
                                            <p:strVal val="#ppt_x"/>
                                          </p:val>
                                        </p:tav>
                                      </p:tavLst>
                                    </p:anim>
                                    <p:anim calcmode="lin" valueType="num">
                                      <p:cBhvr>
                                        <p:cTn id="51" dur="200" fill="hold"/>
                                        <p:tgtEl>
                                          <p:spTgt spid="2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200"/>
                                        <p:tgtEl>
                                          <p:spTgt spid="226"/>
                                        </p:tgtEl>
                                      </p:cBhvr>
                                    </p:animEffect>
                                    <p:anim calcmode="lin" valueType="num">
                                      <p:cBhvr>
                                        <p:cTn id="55" dur="200" fill="hold"/>
                                        <p:tgtEl>
                                          <p:spTgt spid="226"/>
                                        </p:tgtEl>
                                        <p:attrNameLst>
                                          <p:attrName>ppt_x</p:attrName>
                                        </p:attrNameLst>
                                      </p:cBhvr>
                                      <p:tavLst>
                                        <p:tav tm="0">
                                          <p:val>
                                            <p:strVal val="#ppt_x"/>
                                          </p:val>
                                        </p:tav>
                                        <p:tav tm="100000">
                                          <p:val>
                                            <p:strVal val="#ppt_x"/>
                                          </p:val>
                                        </p:tav>
                                      </p:tavLst>
                                    </p:anim>
                                    <p:anim calcmode="lin" valueType="num">
                                      <p:cBhvr>
                                        <p:cTn id="56" dur="200" fill="hold"/>
                                        <p:tgtEl>
                                          <p:spTgt spid="226"/>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500"/>
                                  </p:stCondLst>
                                  <p:childTnLst>
                                    <p:set>
                                      <p:cBhvr>
                                        <p:cTn id="58" dur="1" fill="hold">
                                          <p:stCondLst>
                                            <p:cond delay="0"/>
                                          </p:stCondLst>
                                        </p:cTn>
                                        <p:tgtEl>
                                          <p:spTgt spid="239"/>
                                        </p:tgtEl>
                                        <p:attrNameLst>
                                          <p:attrName>style.visibility</p:attrName>
                                        </p:attrNameLst>
                                      </p:cBhvr>
                                      <p:to>
                                        <p:strVal val="visible"/>
                                      </p:to>
                                    </p:set>
                                    <p:animEffect transition="in" filter="wipe(up)">
                                      <p:cBhvr>
                                        <p:cTn id="59" dur="2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P spid="223" grpId="0"/>
      <p:bldP spid="224" grpId="0"/>
      <p:bldP spid="225" grpId="0"/>
      <p:bldP spid="226" grpId="0"/>
      <p:bldP spid="2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9"/>
          <p:cNvSpPr/>
          <p:nvPr/>
        </p:nvSpPr>
        <p:spPr bwMode="auto">
          <a:xfrm rot="5400000">
            <a:off x="3842740" y="4223631"/>
            <a:ext cx="1481139" cy="565077"/>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3" name="Freeform 70"/>
          <p:cNvSpPr/>
          <p:nvPr/>
        </p:nvSpPr>
        <p:spPr bwMode="auto">
          <a:xfrm rot="5400000">
            <a:off x="3703109" y="3623584"/>
            <a:ext cx="738188" cy="1022218"/>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4" name="Freeform 71"/>
          <p:cNvSpPr/>
          <p:nvPr/>
        </p:nvSpPr>
        <p:spPr bwMode="auto">
          <a:xfrm rot="5400000">
            <a:off x="3700728" y="4364154"/>
            <a:ext cx="742951" cy="1022218"/>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5" name="Freeform 72"/>
          <p:cNvSpPr/>
          <p:nvPr/>
        </p:nvSpPr>
        <p:spPr bwMode="auto">
          <a:xfrm rot="5400000">
            <a:off x="4348237" y="4327598"/>
            <a:ext cx="2371725" cy="355554"/>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2">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6" name="Freeform 73"/>
          <p:cNvSpPr/>
          <p:nvPr/>
        </p:nvSpPr>
        <p:spPr bwMode="auto">
          <a:xfrm rot="5400000">
            <a:off x="4451489" y="3421177"/>
            <a:ext cx="1184275" cy="980947"/>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7" name="Freeform 74"/>
          <p:cNvSpPr/>
          <p:nvPr/>
        </p:nvSpPr>
        <p:spPr bwMode="auto">
          <a:xfrm rot="5400000">
            <a:off x="4449901" y="4607039"/>
            <a:ext cx="1187451" cy="980947"/>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2"/>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8" name="Freeform 75"/>
          <p:cNvSpPr/>
          <p:nvPr/>
        </p:nvSpPr>
        <p:spPr bwMode="auto">
          <a:xfrm rot="5400000">
            <a:off x="6865740" y="4224424"/>
            <a:ext cx="1481139" cy="563489"/>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9" name="Freeform 76"/>
          <p:cNvSpPr/>
          <p:nvPr/>
        </p:nvSpPr>
        <p:spPr bwMode="auto">
          <a:xfrm rot="5400000">
            <a:off x="7749120" y="3623584"/>
            <a:ext cx="738188" cy="1022218"/>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4">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0" name="Freeform 77"/>
          <p:cNvSpPr/>
          <p:nvPr/>
        </p:nvSpPr>
        <p:spPr bwMode="auto">
          <a:xfrm rot="5400000">
            <a:off x="7746738" y="4364154"/>
            <a:ext cx="742951" cy="1022218"/>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4"/>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1" name="Freeform 78"/>
          <p:cNvSpPr/>
          <p:nvPr/>
        </p:nvSpPr>
        <p:spPr bwMode="auto">
          <a:xfrm rot="5400000">
            <a:off x="5468866" y="4327598"/>
            <a:ext cx="2371725" cy="355554"/>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bg1">
              <a:lumMod val="5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2" name="Freeform 79"/>
          <p:cNvSpPr/>
          <p:nvPr/>
        </p:nvSpPr>
        <p:spPr bwMode="auto">
          <a:xfrm rot="5400000">
            <a:off x="6553859" y="3421969"/>
            <a:ext cx="1184275" cy="979361"/>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bg1">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3" name="Freeform 80"/>
          <p:cNvSpPr/>
          <p:nvPr/>
        </p:nvSpPr>
        <p:spPr bwMode="auto">
          <a:xfrm rot="5400000">
            <a:off x="6552271" y="4607832"/>
            <a:ext cx="1187451" cy="979361"/>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4" name="Freeform 81"/>
          <p:cNvSpPr/>
          <p:nvPr/>
        </p:nvSpPr>
        <p:spPr bwMode="auto">
          <a:xfrm rot="5400000">
            <a:off x="5273676" y="3179877"/>
            <a:ext cx="1630363" cy="1017456"/>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3">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5" name="Freeform 82"/>
          <p:cNvSpPr/>
          <p:nvPr/>
        </p:nvSpPr>
        <p:spPr bwMode="auto">
          <a:xfrm rot="5400000">
            <a:off x="5272088" y="4811829"/>
            <a:ext cx="1633539" cy="1017456"/>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3"/>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6" name="Freeform 83"/>
          <p:cNvSpPr/>
          <p:nvPr/>
        </p:nvSpPr>
        <p:spPr bwMode="auto">
          <a:xfrm rot="5400000">
            <a:off x="8251546" y="4133948"/>
            <a:ext cx="12700" cy="742854"/>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7" name="Freeform 84"/>
          <p:cNvSpPr/>
          <p:nvPr/>
        </p:nvSpPr>
        <p:spPr bwMode="auto">
          <a:xfrm rot="5400000">
            <a:off x="7227742" y="4103790"/>
            <a:ext cx="12700" cy="803170"/>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8" name="Freeform 85"/>
          <p:cNvSpPr/>
          <p:nvPr/>
        </p:nvSpPr>
        <p:spPr bwMode="auto">
          <a:xfrm rot="5400000">
            <a:off x="3926171" y="4133948"/>
            <a:ext cx="12700" cy="742854"/>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9" name="Freeform 86"/>
          <p:cNvSpPr/>
          <p:nvPr/>
        </p:nvSpPr>
        <p:spPr bwMode="auto">
          <a:xfrm rot="5400000">
            <a:off x="4948388" y="4103790"/>
            <a:ext cx="12700" cy="803170"/>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0" name="Freeform 87"/>
          <p:cNvSpPr/>
          <p:nvPr/>
        </p:nvSpPr>
        <p:spPr bwMode="auto">
          <a:xfrm rot="5400000">
            <a:off x="6082509" y="3996647"/>
            <a:ext cx="12700" cy="101745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1" name="Freeform 88"/>
          <p:cNvSpPr/>
          <p:nvPr/>
        </p:nvSpPr>
        <p:spPr bwMode="auto">
          <a:xfrm rot="5400000">
            <a:off x="7662563" y="4279979"/>
            <a:ext cx="1481139" cy="452380"/>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2" name="Freeform 89"/>
          <p:cNvSpPr/>
          <p:nvPr/>
        </p:nvSpPr>
        <p:spPr bwMode="auto">
          <a:xfrm rot="5400000">
            <a:off x="7011772" y="4360931"/>
            <a:ext cx="1481139" cy="290476"/>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3" name="Freeform 90"/>
          <p:cNvSpPr/>
          <p:nvPr/>
        </p:nvSpPr>
        <p:spPr bwMode="auto">
          <a:xfrm rot="5400000">
            <a:off x="6265687" y="4321249"/>
            <a:ext cx="2371725" cy="368252"/>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4" name="Freeform 91"/>
          <p:cNvSpPr/>
          <p:nvPr/>
        </p:nvSpPr>
        <p:spPr bwMode="auto">
          <a:xfrm rot="5400000">
            <a:off x="5567278" y="4408550"/>
            <a:ext cx="2371725" cy="193649"/>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5" name="Freeform 92"/>
          <p:cNvSpPr/>
          <p:nvPr/>
        </p:nvSpPr>
        <p:spPr bwMode="auto">
          <a:xfrm rot="5400000">
            <a:off x="3046713" y="4279979"/>
            <a:ext cx="1481139" cy="452380"/>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6" name="Freeform 93"/>
          <p:cNvSpPr/>
          <p:nvPr/>
        </p:nvSpPr>
        <p:spPr bwMode="auto">
          <a:xfrm rot="5400000">
            <a:off x="3697503" y="4360931"/>
            <a:ext cx="1481139" cy="290476"/>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7" name="Freeform 94"/>
          <p:cNvSpPr/>
          <p:nvPr/>
        </p:nvSpPr>
        <p:spPr bwMode="auto">
          <a:xfrm rot="5400000">
            <a:off x="3552209" y="4320455"/>
            <a:ext cx="2371725" cy="369840"/>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8" name="Freeform 95"/>
          <p:cNvSpPr/>
          <p:nvPr/>
        </p:nvSpPr>
        <p:spPr bwMode="auto">
          <a:xfrm rot="5400000">
            <a:off x="4251412" y="4408550"/>
            <a:ext cx="2371725" cy="193649"/>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9" name="Freeform 96"/>
          <p:cNvSpPr/>
          <p:nvPr/>
        </p:nvSpPr>
        <p:spPr bwMode="auto">
          <a:xfrm rot="5400000">
            <a:off x="4868017" y="4407756"/>
            <a:ext cx="3263900" cy="195237"/>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30" name="Freeform 97"/>
          <p:cNvSpPr/>
          <p:nvPr/>
        </p:nvSpPr>
        <p:spPr bwMode="auto">
          <a:xfrm rot="5400000">
            <a:off x="4042625" y="4410930"/>
            <a:ext cx="3263900" cy="188889"/>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cxnSp>
        <p:nvCxnSpPr>
          <p:cNvPr id="31" name="Straight Connector 150"/>
          <p:cNvCxnSpPr/>
          <p:nvPr/>
        </p:nvCxnSpPr>
        <p:spPr>
          <a:xfrm>
            <a:off x="1197815"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151"/>
          <p:cNvCxnSpPr/>
          <p:nvPr/>
        </p:nvCxnSpPr>
        <p:spPr>
          <a:xfrm>
            <a:off x="9024557"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152"/>
          <p:cNvCxnSpPr/>
          <p:nvPr/>
        </p:nvCxnSpPr>
        <p:spPr>
          <a:xfrm>
            <a:off x="7436469"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53"/>
          <p:cNvCxnSpPr/>
          <p:nvPr/>
        </p:nvCxnSpPr>
        <p:spPr>
          <a:xfrm>
            <a:off x="2531733"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155"/>
          <p:cNvGrpSpPr/>
          <p:nvPr/>
        </p:nvGrpSpPr>
        <p:grpSpPr>
          <a:xfrm>
            <a:off x="902396" y="3926691"/>
            <a:ext cx="305251" cy="300429"/>
            <a:chOff x="6297613" y="1392238"/>
            <a:chExt cx="498475" cy="490537"/>
          </a:xfrm>
          <a:solidFill>
            <a:schemeClr val="bg1">
              <a:lumMod val="65000"/>
            </a:schemeClr>
          </a:solidFill>
        </p:grpSpPr>
        <p:sp>
          <p:nvSpPr>
            <p:cNvPr id="36" name="Freeform 156"/>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7" name="Freeform 157"/>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8" name="Freeform 15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39" name="TextBox 99"/>
          <p:cNvSpPr txBox="1"/>
          <p:nvPr/>
        </p:nvSpPr>
        <p:spPr>
          <a:xfrm>
            <a:off x="1274239" y="3745447"/>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01</a:t>
            </a:r>
          </a:p>
        </p:txBody>
      </p:sp>
      <p:sp>
        <p:nvSpPr>
          <p:cNvPr id="40" name="TextBox 100"/>
          <p:cNvSpPr txBox="1"/>
          <p:nvPr/>
        </p:nvSpPr>
        <p:spPr>
          <a:xfrm>
            <a:off x="1274238" y="3960189"/>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41" name="Group 161"/>
          <p:cNvGrpSpPr/>
          <p:nvPr/>
        </p:nvGrpSpPr>
        <p:grpSpPr>
          <a:xfrm>
            <a:off x="2287377" y="2836647"/>
            <a:ext cx="282893" cy="300431"/>
            <a:chOff x="6881813" y="2154238"/>
            <a:chExt cx="461963" cy="490538"/>
          </a:xfrm>
          <a:solidFill>
            <a:schemeClr val="bg1">
              <a:lumMod val="65000"/>
            </a:schemeClr>
          </a:solidFill>
        </p:grpSpPr>
        <p:sp>
          <p:nvSpPr>
            <p:cNvPr id="42"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3"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4"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45" name="TextBox 105"/>
          <p:cNvSpPr txBox="1"/>
          <p:nvPr/>
        </p:nvSpPr>
        <p:spPr>
          <a:xfrm>
            <a:off x="2648040" y="2576561"/>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02</a:t>
            </a:r>
          </a:p>
        </p:txBody>
      </p:sp>
      <p:sp>
        <p:nvSpPr>
          <p:cNvPr id="46" name="TextBox 106"/>
          <p:cNvSpPr txBox="1"/>
          <p:nvPr/>
        </p:nvSpPr>
        <p:spPr>
          <a:xfrm>
            <a:off x="2648039" y="279130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sp>
        <p:nvSpPr>
          <p:cNvPr id="47" name="Freeform 28"/>
          <p:cNvSpPr>
            <a:spLocks noEditPoints="1"/>
          </p:cNvSpPr>
          <p:nvPr/>
        </p:nvSpPr>
        <p:spPr bwMode="auto">
          <a:xfrm>
            <a:off x="5933754" y="1508787"/>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pPr algn="ctr"/>
            <a:endParaRPr lang="id-ID">
              <a:solidFill>
                <a:schemeClr val="tx1">
                  <a:lumMod val="50000"/>
                  <a:lumOff val="50000"/>
                </a:schemeClr>
              </a:solidFill>
            </a:endParaRPr>
          </a:p>
        </p:txBody>
      </p:sp>
      <p:sp>
        <p:nvSpPr>
          <p:cNvPr id="48" name="TextBox 108"/>
          <p:cNvSpPr txBox="1"/>
          <p:nvPr/>
        </p:nvSpPr>
        <p:spPr>
          <a:xfrm>
            <a:off x="5507689" y="1818127"/>
            <a:ext cx="1153497" cy="338542"/>
          </a:xfrm>
          <a:prstGeom prst="rect">
            <a:avLst/>
          </a:prstGeom>
          <a:noFill/>
        </p:spPr>
        <p:txBody>
          <a:bodyPr wrap="none" lIns="121908" tIns="60954" rIns="121908" bIns="60954" rtlCol="0">
            <a:spAutoFit/>
          </a:bodyPr>
          <a:lstStyle/>
          <a:p>
            <a:pPr algn="ctr"/>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03</a:t>
            </a:r>
          </a:p>
        </p:txBody>
      </p:sp>
      <p:sp>
        <p:nvSpPr>
          <p:cNvPr id="49" name="TextBox 109"/>
          <p:cNvSpPr txBox="1"/>
          <p:nvPr/>
        </p:nvSpPr>
        <p:spPr>
          <a:xfrm>
            <a:off x="5121288" y="2054291"/>
            <a:ext cx="1926296" cy="630941"/>
          </a:xfrm>
          <a:prstGeom prst="rect">
            <a:avLst/>
          </a:prstGeom>
          <a:noFill/>
        </p:spPr>
        <p:txBody>
          <a:bodyPr wrap="square" lIns="121908" tIns="60954" rIns="121908" bIns="60954" rtlCol="0">
            <a:spAutoFit/>
          </a:bodyPr>
          <a:lstStyle/>
          <a:p>
            <a:pPr algn="ctr"/>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50" name="Group 171"/>
          <p:cNvGrpSpPr/>
          <p:nvPr/>
        </p:nvGrpSpPr>
        <p:grpSpPr>
          <a:xfrm>
            <a:off x="7074691" y="2786418"/>
            <a:ext cx="303307" cy="300431"/>
            <a:chOff x="7219950" y="3429000"/>
            <a:chExt cx="495300" cy="490538"/>
          </a:xfrm>
          <a:solidFill>
            <a:schemeClr val="bg1">
              <a:lumMod val="65000"/>
            </a:schemeClr>
          </a:solidFill>
        </p:grpSpPr>
        <p:sp>
          <p:nvSpPr>
            <p:cNvPr id="51"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2"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3"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4"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5"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6"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57" name="TextBox 117"/>
          <p:cNvSpPr txBox="1"/>
          <p:nvPr/>
        </p:nvSpPr>
        <p:spPr>
          <a:xfrm>
            <a:off x="7445563" y="2571675"/>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04</a:t>
            </a:r>
          </a:p>
        </p:txBody>
      </p:sp>
      <p:sp>
        <p:nvSpPr>
          <p:cNvPr id="58" name="TextBox 118"/>
          <p:cNvSpPr txBox="1"/>
          <p:nvPr/>
        </p:nvSpPr>
        <p:spPr>
          <a:xfrm>
            <a:off x="7445563" y="2786418"/>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59" name="Group 182"/>
          <p:cNvGrpSpPr/>
          <p:nvPr/>
        </p:nvGrpSpPr>
        <p:grpSpPr>
          <a:xfrm>
            <a:off x="8643652" y="3937347"/>
            <a:ext cx="380906" cy="373700"/>
            <a:chOff x="6786562" y="796925"/>
            <a:chExt cx="500063" cy="490538"/>
          </a:xfrm>
          <a:solidFill>
            <a:schemeClr val="bg1">
              <a:lumMod val="65000"/>
            </a:schemeClr>
          </a:solidFill>
        </p:grpSpPr>
        <p:sp>
          <p:nvSpPr>
            <p:cNvPr id="60"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1"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2"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3"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64" name="TextBox 124"/>
          <p:cNvSpPr txBox="1"/>
          <p:nvPr/>
        </p:nvSpPr>
        <p:spPr>
          <a:xfrm>
            <a:off x="9062841" y="3806299"/>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05</a:t>
            </a:r>
          </a:p>
        </p:txBody>
      </p:sp>
      <p:sp>
        <p:nvSpPr>
          <p:cNvPr id="65" name="TextBox 125"/>
          <p:cNvSpPr txBox="1"/>
          <p:nvPr/>
        </p:nvSpPr>
        <p:spPr>
          <a:xfrm>
            <a:off x="9062840" y="4021042"/>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sp>
        <p:nvSpPr>
          <p:cNvPr id="66" name="标题 6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8" presetClass="emph" presetSubtype="0" fill="hold" grpId="1" nodeType="withEffect">
                                  <p:stCondLst>
                                    <p:cond delay="0"/>
                                  </p:stCondLst>
                                  <p:childTnLst>
                                    <p:animRot by="21600000">
                                      <p:cBhvr>
                                        <p:cTn id="93" dur="2000" fill="hold"/>
                                        <p:tgtEl>
                                          <p:spTgt spid="2"/>
                                        </p:tgtEl>
                                        <p:attrNameLst>
                                          <p:attrName>r</p:attrName>
                                        </p:attrNameLst>
                                      </p:cBhvr>
                                    </p:animRot>
                                  </p:childTnLst>
                                </p:cTn>
                              </p:par>
                              <p:par>
                                <p:cTn id="94" presetID="8" presetClass="emph" presetSubtype="0" fill="hold" grpId="1" nodeType="withEffect">
                                  <p:stCondLst>
                                    <p:cond delay="0"/>
                                  </p:stCondLst>
                                  <p:childTnLst>
                                    <p:animRot by="21600000">
                                      <p:cBhvr>
                                        <p:cTn id="95" dur="2000" fill="hold"/>
                                        <p:tgtEl>
                                          <p:spTgt spid="3"/>
                                        </p:tgtEl>
                                        <p:attrNameLst>
                                          <p:attrName>r</p:attrName>
                                        </p:attrNameLst>
                                      </p:cBhvr>
                                    </p:animRot>
                                  </p:childTnLst>
                                </p:cTn>
                              </p:par>
                              <p:par>
                                <p:cTn id="96" presetID="8" presetClass="emph" presetSubtype="0" fill="hold" grpId="1" nodeType="with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par>
                                <p:cTn id="108" presetID="8" presetClass="emph" presetSubtype="0" fill="hold" grpId="1" nodeType="withEffect">
                                  <p:stCondLst>
                                    <p:cond delay="0"/>
                                  </p:stCondLst>
                                  <p:childTnLst>
                                    <p:animRot by="21600000">
                                      <p:cBhvr>
                                        <p:cTn id="109" dur="2000" fill="hold"/>
                                        <p:tgtEl>
                                          <p:spTgt spid="10"/>
                                        </p:tgtEl>
                                        <p:attrNameLst>
                                          <p:attrName>r</p:attrName>
                                        </p:attrNameLst>
                                      </p:cBhvr>
                                    </p:animRot>
                                  </p:childTnLst>
                                </p:cTn>
                              </p:par>
                              <p:par>
                                <p:cTn id="110" presetID="8" presetClass="emph" presetSubtype="0" fill="hold" grpId="1" nodeType="withEffect">
                                  <p:stCondLst>
                                    <p:cond delay="0"/>
                                  </p:stCondLst>
                                  <p:childTnLst>
                                    <p:animRot by="21600000">
                                      <p:cBhvr>
                                        <p:cTn id="111" dur="2000" fill="hold"/>
                                        <p:tgtEl>
                                          <p:spTgt spid="11"/>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12"/>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13"/>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14"/>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15"/>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16"/>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17"/>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18"/>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19"/>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0"/>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1"/>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2"/>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3"/>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4"/>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6"/>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7"/>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8"/>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9"/>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30"/>
                                        </p:tgtEl>
                                        <p:attrNameLst>
                                          <p:attrName>r</p:attrName>
                                        </p:attrNameLst>
                                      </p:cBhvr>
                                    </p:animRo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wipe(left)">
                                      <p:cBhvr>
                                        <p:cTn id="153" dur="500"/>
                                        <p:tgtEl>
                                          <p:spTgt spid="31"/>
                                        </p:tgtEl>
                                      </p:cBhvr>
                                    </p:animEffect>
                                  </p:childTnLst>
                                </p:cTn>
                              </p:par>
                            </p:childTnLst>
                          </p:cTn>
                        </p:par>
                        <p:par>
                          <p:cTn id="154" fill="hold">
                            <p:stCondLst>
                              <p:cond delay="1000"/>
                            </p:stCondLst>
                            <p:childTnLst>
                              <p:par>
                                <p:cTn id="155" presetID="10" presetClass="entr" presetSubtype="0" fill="hold"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500"/>
                                        <p:tgtEl>
                                          <p:spTgt spid="3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500"/>
                                        <p:tgtEl>
                                          <p:spTgt spid="40"/>
                                        </p:tgtEl>
                                      </p:cBhvr>
                                    </p:animEffect>
                                  </p:childTnLst>
                                </p:cTn>
                              </p:par>
                            </p:childTnLst>
                          </p:cTn>
                        </p:par>
                        <p:par>
                          <p:cTn id="164" fill="hold">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wipe(left)">
                                      <p:cBhvr>
                                        <p:cTn id="167" dur="500"/>
                                        <p:tgtEl>
                                          <p:spTgt spid="34"/>
                                        </p:tgtEl>
                                      </p:cBhvr>
                                    </p:animEffect>
                                  </p:childTnLst>
                                </p:cTn>
                              </p:par>
                            </p:childTnLst>
                          </p:cTn>
                        </p:par>
                        <p:par>
                          <p:cTn id="168" fill="hold">
                            <p:stCondLst>
                              <p:cond delay="2000"/>
                            </p:stCondLst>
                            <p:childTnLst>
                              <p:par>
                                <p:cTn id="169" presetID="10" presetClass="entr" presetSubtype="0" fill="hold" nodeType="after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fade">
                                      <p:cBhvr>
                                        <p:cTn id="174" dur="500"/>
                                        <p:tgtEl>
                                          <p:spTgt spid="4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childTnLst>
                          </p:cTn>
                        </p:par>
                        <p:par>
                          <p:cTn id="178" fill="hold">
                            <p:stCondLst>
                              <p:cond delay="2500"/>
                            </p:stCondLst>
                            <p:childTnLst>
                              <p:par>
                                <p:cTn id="179" presetID="10" presetClass="entr" presetSubtype="0" fill="hold" grpId="0" nodeType="after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500"/>
                                        <p:tgtEl>
                                          <p:spTgt spid="4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8"/>
                                        </p:tgtEl>
                                        <p:attrNameLst>
                                          <p:attrName>style.visibility</p:attrName>
                                        </p:attrNameLst>
                                      </p:cBhvr>
                                      <p:to>
                                        <p:strVal val="visible"/>
                                      </p:to>
                                    </p:set>
                                    <p:animEffect transition="in" filter="fade">
                                      <p:cBhvr>
                                        <p:cTn id="184" dur="500"/>
                                        <p:tgtEl>
                                          <p:spTgt spid="4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fade">
                                      <p:cBhvr>
                                        <p:cTn id="187" dur="500"/>
                                        <p:tgtEl>
                                          <p:spTgt spid="49"/>
                                        </p:tgtEl>
                                      </p:cBhvr>
                                    </p:animEffect>
                                  </p:childTnLst>
                                </p:cTn>
                              </p:par>
                            </p:childTnLst>
                          </p:cTn>
                        </p:par>
                        <p:par>
                          <p:cTn id="188" fill="hold">
                            <p:stCondLst>
                              <p:cond delay="3000"/>
                            </p:stCondLst>
                            <p:childTnLst>
                              <p:par>
                                <p:cTn id="189" presetID="22" presetClass="entr" presetSubtype="8" fill="hold" nodeType="afterEffect">
                                  <p:stCondLst>
                                    <p:cond delay="0"/>
                                  </p:stCondLst>
                                  <p:childTnLst>
                                    <p:set>
                                      <p:cBhvr>
                                        <p:cTn id="190" dur="1" fill="hold">
                                          <p:stCondLst>
                                            <p:cond delay="0"/>
                                          </p:stCondLst>
                                        </p:cTn>
                                        <p:tgtEl>
                                          <p:spTgt spid="33"/>
                                        </p:tgtEl>
                                        <p:attrNameLst>
                                          <p:attrName>style.visibility</p:attrName>
                                        </p:attrNameLst>
                                      </p:cBhvr>
                                      <p:to>
                                        <p:strVal val="visible"/>
                                      </p:to>
                                    </p:set>
                                    <p:animEffect transition="in" filter="wipe(left)">
                                      <p:cBhvr>
                                        <p:cTn id="191" dur="500"/>
                                        <p:tgtEl>
                                          <p:spTgt spid="33"/>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50"/>
                                        </p:tgtEl>
                                        <p:attrNameLst>
                                          <p:attrName>style.visibility</p:attrName>
                                        </p:attrNameLst>
                                      </p:cBhvr>
                                      <p:to>
                                        <p:strVal val="visible"/>
                                      </p:to>
                                    </p:set>
                                    <p:animEffect transition="in" filter="fade">
                                      <p:cBhvr>
                                        <p:cTn id="195" dur="500"/>
                                        <p:tgtEl>
                                          <p:spTgt spid="50"/>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7"/>
                                        </p:tgtEl>
                                        <p:attrNameLst>
                                          <p:attrName>style.visibility</p:attrName>
                                        </p:attrNameLst>
                                      </p:cBhvr>
                                      <p:to>
                                        <p:strVal val="visible"/>
                                      </p:to>
                                    </p:set>
                                    <p:animEffect transition="in" filter="fade">
                                      <p:cBhvr>
                                        <p:cTn id="198" dur="500"/>
                                        <p:tgtEl>
                                          <p:spTgt spid="5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fade">
                                      <p:cBhvr>
                                        <p:cTn id="201" dur="500"/>
                                        <p:tgtEl>
                                          <p:spTgt spid="58"/>
                                        </p:tgtEl>
                                      </p:cBhvr>
                                    </p:animEffect>
                                  </p:childTnLst>
                                </p:cTn>
                              </p:par>
                            </p:childTnLst>
                          </p:cTn>
                        </p:par>
                        <p:par>
                          <p:cTn id="202" fill="hold">
                            <p:stCondLst>
                              <p:cond delay="4000"/>
                            </p:stCondLst>
                            <p:childTnLst>
                              <p:par>
                                <p:cTn id="203" presetID="22" presetClass="entr" presetSubtype="8" fill="hold" nodeType="after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wipe(left)">
                                      <p:cBhvr>
                                        <p:cTn id="205" dur="500"/>
                                        <p:tgtEl>
                                          <p:spTgt spid="32"/>
                                        </p:tgtEl>
                                      </p:cBhvr>
                                    </p:animEffect>
                                  </p:childTnLst>
                                </p:cTn>
                              </p:par>
                            </p:childTnLst>
                          </p:cTn>
                        </p:par>
                        <p:par>
                          <p:cTn id="206" fill="hold">
                            <p:stCondLst>
                              <p:cond delay="4500"/>
                            </p:stCondLst>
                            <p:childTnLst>
                              <p:par>
                                <p:cTn id="207" presetID="53" presetClass="entr" presetSubtype="16" fill="hold" nodeType="afterEffect">
                                  <p:stCondLst>
                                    <p:cond delay="0"/>
                                  </p:stCondLst>
                                  <p:childTnLst>
                                    <p:set>
                                      <p:cBhvr>
                                        <p:cTn id="208" dur="1" fill="hold">
                                          <p:stCondLst>
                                            <p:cond delay="0"/>
                                          </p:stCondLst>
                                        </p:cTn>
                                        <p:tgtEl>
                                          <p:spTgt spid="59"/>
                                        </p:tgtEl>
                                        <p:attrNameLst>
                                          <p:attrName>style.visibility</p:attrName>
                                        </p:attrNameLst>
                                      </p:cBhvr>
                                      <p:to>
                                        <p:strVal val="visible"/>
                                      </p:to>
                                    </p:set>
                                    <p:anim calcmode="lin" valueType="num">
                                      <p:cBhvr>
                                        <p:cTn id="209" dur="500" fill="hold"/>
                                        <p:tgtEl>
                                          <p:spTgt spid="59"/>
                                        </p:tgtEl>
                                        <p:attrNameLst>
                                          <p:attrName>ppt_w</p:attrName>
                                        </p:attrNameLst>
                                      </p:cBhvr>
                                      <p:tavLst>
                                        <p:tav tm="0">
                                          <p:val>
                                            <p:fltVal val="0"/>
                                          </p:val>
                                        </p:tav>
                                        <p:tav tm="100000">
                                          <p:val>
                                            <p:strVal val="#ppt_w"/>
                                          </p:val>
                                        </p:tav>
                                      </p:tavLst>
                                    </p:anim>
                                    <p:anim calcmode="lin" valueType="num">
                                      <p:cBhvr>
                                        <p:cTn id="210" dur="500" fill="hold"/>
                                        <p:tgtEl>
                                          <p:spTgt spid="59"/>
                                        </p:tgtEl>
                                        <p:attrNameLst>
                                          <p:attrName>ppt_h</p:attrName>
                                        </p:attrNameLst>
                                      </p:cBhvr>
                                      <p:tavLst>
                                        <p:tav tm="0">
                                          <p:val>
                                            <p:fltVal val="0"/>
                                          </p:val>
                                        </p:tav>
                                        <p:tav tm="100000">
                                          <p:val>
                                            <p:strVal val="#ppt_h"/>
                                          </p:val>
                                        </p:tav>
                                      </p:tavLst>
                                    </p:anim>
                                    <p:animEffect transition="in" filter="fade">
                                      <p:cBhvr>
                                        <p:cTn id="211" dur="500"/>
                                        <p:tgtEl>
                                          <p:spTgt spid="5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fade">
                                      <p:cBhvr>
                                        <p:cTn id="214" dur="500"/>
                                        <p:tgtEl>
                                          <p:spTgt spid="6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fade">
                                      <p:cBhvr>
                                        <p:cTn id="2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9" grpId="0"/>
      <p:bldP spid="40" grpId="0"/>
      <p:bldP spid="45" grpId="0"/>
      <p:bldP spid="46" grpId="0"/>
      <p:bldP spid="47" grpId="0" animBg="1"/>
      <p:bldP spid="48" grpId="0"/>
      <p:bldP spid="49" grpId="0"/>
      <p:bldP spid="57" grpId="0"/>
      <p:bldP spid="58"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
        <p:nvSpPr>
          <p:cNvPr id="11" name="TextBox 10"/>
          <p:cNvSpPr txBox="1"/>
          <p:nvPr/>
        </p:nvSpPr>
        <p:spPr>
          <a:xfrm>
            <a:off x="3581250" y="3284984"/>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bg2"/>
                </a:solidFill>
              </a:rPr>
              <a:t>PART 02</a:t>
            </a:r>
            <a:endParaRPr lang="zh-CN" altLang="en-US" sz="3600" b="0" dirty="0">
              <a:solidFill>
                <a:schemeClr val="bg2"/>
              </a:solidFill>
            </a:endParaRPr>
          </a:p>
        </p:txBody>
      </p:sp>
      <p:sp>
        <p:nvSpPr>
          <p:cNvPr id="12" name="TextBox 11"/>
          <p:cNvSpPr txBox="1"/>
          <p:nvPr/>
        </p:nvSpPr>
        <p:spPr>
          <a:xfrm>
            <a:off x="3581250" y="3802826"/>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a:solidFill>
                  <a:schemeClr val="bg2"/>
                </a:solidFill>
              </a:rPr>
              <a:t>此处填写标题</a:t>
            </a:r>
          </a:p>
        </p:txBody>
      </p:sp>
      <p:sp>
        <p:nvSpPr>
          <p:cNvPr id="14" name="TextBox 13"/>
          <p:cNvSpPr txBox="1"/>
          <p:nvPr/>
        </p:nvSpPr>
        <p:spPr>
          <a:xfrm>
            <a:off x="3502918" y="4726156"/>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dirty="0">
                <a:solidFill>
                  <a:schemeClr val="bg1">
                    <a:lumMod val="50000"/>
                  </a:schemeClr>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86" y="583492"/>
            <a:ext cx="2788332" cy="277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100" fill="hold"/>
                                        <p:tgtEl>
                                          <p:spTgt spid="15"/>
                                        </p:tgtEl>
                                        <p:attrNameLst>
                                          <p:attrName>ppt_w</p:attrName>
                                        </p:attrNameLst>
                                      </p:cBhvr>
                                      <p:tavLst>
                                        <p:tav tm="0">
                                          <p:val>
                                            <p:fltVal val="0"/>
                                          </p:val>
                                        </p:tav>
                                        <p:tav tm="100000">
                                          <p:val>
                                            <p:strVal val="#ppt_w"/>
                                          </p:val>
                                        </p:tav>
                                      </p:tavLst>
                                    </p:anim>
                                    <p:anim calcmode="lin" valueType="num">
                                      <p:cBhvr>
                                        <p:cTn id="11" dur="1100" fill="hold"/>
                                        <p:tgtEl>
                                          <p:spTgt spid="15"/>
                                        </p:tgtEl>
                                        <p:attrNameLst>
                                          <p:attrName>ppt_h</p:attrName>
                                        </p:attrNameLst>
                                      </p:cBhvr>
                                      <p:tavLst>
                                        <p:tav tm="0">
                                          <p:val>
                                            <p:fltVal val="0"/>
                                          </p:val>
                                        </p:tav>
                                        <p:tav tm="100000">
                                          <p:val>
                                            <p:strVal val="#ppt_h"/>
                                          </p:val>
                                        </p:tav>
                                      </p:tavLst>
                                    </p:anim>
                                    <p:animEffect transition="in" filter="fade">
                                      <p:cBhvr>
                                        <p:cTn id="12" dur="11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4175244" y="1620422"/>
            <a:ext cx="2288335" cy="1920213"/>
            <a:chOff x="3131840" y="1131590"/>
            <a:chExt cx="1716475" cy="1440160"/>
          </a:xfrm>
        </p:grpSpPr>
        <p:sp>
          <p:nvSpPr>
            <p:cNvPr id="77" name="椭圆 14"/>
            <p:cNvSpPr/>
            <p:nvPr/>
          </p:nvSpPr>
          <p:spPr>
            <a:xfrm>
              <a:off x="3131840" y="1131590"/>
              <a:ext cx="1716475" cy="1440160"/>
            </a:xfrm>
            <a:custGeom>
              <a:avLst/>
              <a:gdLst/>
              <a:ahLst/>
              <a:cxnLst/>
              <a:rect l="l" t="t" r="r" b="b"/>
              <a:pathLst>
                <a:path w="1716475" h="1440160">
                  <a:moveTo>
                    <a:pt x="1440160" y="0"/>
                  </a:moveTo>
                  <a:lnTo>
                    <a:pt x="1440160" y="756944"/>
                  </a:lnTo>
                  <a:cubicBezTo>
                    <a:pt x="1468984" y="728558"/>
                    <a:pt x="1508646" y="711534"/>
                    <a:pt x="1552284" y="711534"/>
                  </a:cubicBezTo>
                  <a:cubicBezTo>
                    <a:pt x="1642964" y="711534"/>
                    <a:pt x="1716475" y="785045"/>
                    <a:pt x="1716475" y="875725"/>
                  </a:cubicBezTo>
                  <a:cubicBezTo>
                    <a:pt x="1716475" y="966405"/>
                    <a:pt x="1642964" y="1039916"/>
                    <a:pt x="1552284" y="1039916"/>
                  </a:cubicBezTo>
                  <a:cubicBezTo>
                    <a:pt x="1508646" y="1039916"/>
                    <a:pt x="1468984" y="1022892"/>
                    <a:pt x="1440160" y="994507"/>
                  </a:cubicBezTo>
                  <a:lnTo>
                    <a:pt x="1440160" y="1440160"/>
                  </a:lnTo>
                  <a:lnTo>
                    <a:pt x="988891" y="1440160"/>
                  </a:lnTo>
                  <a:cubicBezTo>
                    <a:pt x="1025848" y="1411628"/>
                    <a:pt x="1048462" y="1366614"/>
                    <a:pt x="1048462" y="1316319"/>
                  </a:cubicBezTo>
                  <a:cubicBezTo>
                    <a:pt x="1048462" y="1225639"/>
                    <a:pt x="974951" y="1152128"/>
                    <a:pt x="884271" y="1152128"/>
                  </a:cubicBezTo>
                  <a:cubicBezTo>
                    <a:pt x="793591" y="1152128"/>
                    <a:pt x="720080" y="1225639"/>
                    <a:pt x="720080" y="1316319"/>
                  </a:cubicBezTo>
                  <a:cubicBezTo>
                    <a:pt x="720080" y="1366614"/>
                    <a:pt x="742695" y="1411628"/>
                    <a:pt x="779651" y="1440160"/>
                  </a:cubicBezTo>
                  <a:lnTo>
                    <a:pt x="0" y="1440160"/>
                  </a:lnTo>
                  <a:cubicBezTo>
                    <a:pt x="0" y="644782"/>
                    <a:pt x="644782" y="0"/>
                    <a:pt x="14401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37"/>
            <p:cNvSpPr>
              <a:spLocks noEditPoints="1"/>
            </p:cNvSpPr>
            <p:nvPr/>
          </p:nvSpPr>
          <p:spPr bwMode="auto">
            <a:xfrm>
              <a:off x="3639532" y="1560189"/>
              <a:ext cx="701089" cy="582961"/>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9" name="组合 78"/>
          <p:cNvGrpSpPr/>
          <p:nvPr/>
        </p:nvGrpSpPr>
        <p:grpSpPr>
          <a:xfrm>
            <a:off x="6073043" y="1613034"/>
            <a:ext cx="1919963" cy="2288633"/>
            <a:chOff x="4555375" y="1126049"/>
            <a:chExt cx="1440160" cy="1716475"/>
          </a:xfrm>
        </p:grpSpPr>
        <p:sp>
          <p:nvSpPr>
            <p:cNvPr id="80" name="椭圆 14"/>
            <p:cNvSpPr/>
            <p:nvPr/>
          </p:nvSpPr>
          <p:spPr>
            <a:xfrm rot="5400000">
              <a:off x="4417217" y="1264207"/>
              <a:ext cx="1716475" cy="1440160"/>
            </a:xfrm>
            <a:custGeom>
              <a:avLst/>
              <a:gdLst/>
              <a:ahLst/>
              <a:cxnLst/>
              <a:rect l="l" t="t" r="r" b="b"/>
              <a:pathLst>
                <a:path w="1716475" h="1440160">
                  <a:moveTo>
                    <a:pt x="1440160" y="0"/>
                  </a:moveTo>
                  <a:lnTo>
                    <a:pt x="1440160" y="756944"/>
                  </a:lnTo>
                  <a:cubicBezTo>
                    <a:pt x="1468984" y="728558"/>
                    <a:pt x="1508646" y="711534"/>
                    <a:pt x="1552284" y="711534"/>
                  </a:cubicBezTo>
                  <a:cubicBezTo>
                    <a:pt x="1642964" y="711534"/>
                    <a:pt x="1716475" y="785045"/>
                    <a:pt x="1716475" y="875725"/>
                  </a:cubicBezTo>
                  <a:cubicBezTo>
                    <a:pt x="1716475" y="966405"/>
                    <a:pt x="1642964" y="1039916"/>
                    <a:pt x="1552284" y="1039916"/>
                  </a:cubicBezTo>
                  <a:cubicBezTo>
                    <a:pt x="1508646" y="1039916"/>
                    <a:pt x="1468984" y="1022892"/>
                    <a:pt x="1440160" y="994507"/>
                  </a:cubicBezTo>
                  <a:lnTo>
                    <a:pt x="1440160" y="1440160"/>
                  </a:lnTo>
                  <a:lnTo>
                    <a:pt x="988891" y="1440160"/>
                  </a:lnTo>
                  <a:cubicBezTo>
                    <a:pt x="1025848" y="1411628"/>
                    <a:pt x="1048462" y="1366614"/>
                    <a:pt x="1048462" y="1316319"/>
                  </a:cubicBezTo>
                  <a:cubicBezTo>
                    <a:pt x="1048462" y="1225639"/>
                    <a:pt x="974951" y="1152128"/>
                    <a:pt x="884271" y="1152128"/>
                  </a:cubicBezTo>
                  <a:cubicBezTo>
                    <a:pt x="793591" y="1152128"/>
                    <a:pt x="720080" y="1225639"/>
                    <a:pt x="720080" y="1316319"/>
                  </a:cubicBezTo>
                  <a:cubicBezTo>
                    <a:pt x="720080" y="1366614"/>
                    <a:pt x="742695" y="1411628"/>
                    <a:pt x="779651" y="1440160"/>
                  </a:cubicBezTo>
                  <a:lnTo>
                    <a:pt x="0" y="1440160"/>
                  </a:lnTo>
                  <a:cubicBezTo>
                    <a:pt x="0" y="644782"/>
                    <a:pt x="644782" y="0"/>
                    <a:pt x="1440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42"/>
            <p:cNvSpPr>
              <a:spLocks noChangeAspect="1" noEditPoints="1"/>
            </p:cNvSpPr>
            <p:nvPr/>
          </p:nvSpPr>
          <p:spPr bwMode="auto">
            <a:xfrm>
              <a:off x="5047507" y="156018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2" name="组合 81"/>
          <p:cNvGrpSpPr/>
          <p:nvPr/>
        </p:nvGrpSpPr>
        <p:grpSpPr>
          <a:xfrm>
            <a:off x="3695252" y="3621022"/>
            <a:ext cx="1919963" cy="2288633"/>
            <a:chOff x="2699794" y="2715765"/>
            <a:chExt cx="1440160" cy="1716475"/>
          </a:xfrm>
        </p:grpSpPr>
        <p:sp>
          <p:nvSpPr>
            <p:cNvPr id="83" name="椭圆 14"/>
            <p:cNvSpPr/>
            <p:nvPr/>
          </p:nvSpPr>
          <p:spPr>
            <a:xfrm rot="16200000">
              <a:off x="2561636" y="2853923"/>
              <a:ext cx="1716475" cy="1440160"/>
            </a:xfrm>
            <a:custGeom>
              <a:avLst/>
              <a:gdLst/>
              <a:ahLst/>
              <a:cxnLst/>
              <a:rect l="l" t="t" r="r" b="b"/>
              <a:pathLst>
                <a:path w="1716475" h="1440160">
                  <a:moveTo>
                    <a:pt x="1440160" y="0"/>
                  </a:moveTo>
                  <a:lnTo>
                    <a:pt x="1440160" y="756944"/>
                  </a:lnTo>
                  <a:cubicBezTo>
                    <a:pt x="1468984" y="728558"/>
                    <a:pt x="1508646" y="711534"/>
                    <a:pt x="1552284" y="711534"/>
                  </a:cubicBezTo>
                  <a:cubicBezTo>
                    <a:pt x="1642964" y="711534"/>
                    <a:pt x="1716475" y="785045"/>
                    <a:pt x="1716475" y="875725"/>
                  </a:cubicBezTo>
                  <a:cubicBezTo>
                    <a:pt x="1716475" y="966405"/>
                    <a:pt x="1642964" y="1039916"/>
                    <a:pt x="1552284" y="1039916"/>
                  </a:cubicBezTo>
                  <a:cubicBezTo>
                    <a:pt x="1508646" y="1039916"/>
                    <a:pt x="1468984" y="1022892"/>
                    <a:pt x="1440160" y="994507"/>
                  </a:cubicBezTo>
                  <a:lnTo>
                    <a:pt x="1440160" y="1440160"/>
                  </a:lnTo>
                  <a:lnTo>
                    <a:pt x="988891" y="1440160"/>
                  </a:lnTo>
                  <a:cubicBezTo>
                    <a:pt x="1025848" y="1411628"/>
                    <a:pt x="1048462" y="1366614"/>
                    <a:pt x="1048462" y="1316319"/>
                  </a:cubicBezTo>
                  <a:cubicBezTo>
                    <a:pt x="1048462" y="1225639"/>
                    <a:pt x="974951" y="1152128"/>
                    <a:pt x="884271" y="1152128"/>
                  </a:cubicBezTo>
                  <a:cubicBezTo>
                    <a:pt x="793591" y="1152128"/>
                    <a:pt x="720080" y="1225639"/>
                    <a:pt x="720080" y="1316319"/>
                  </a:cubicBezTo>
                  <a:cubicBezTo>
                    <a:pt x="720080" y="1366614"/>
                    <a:pt x="742695" y="1411628"/>
                    <a:pt x="779651" y="1440160"/>
                  </a:cubicBezTo>
                  <a:lnTo>
                    <a:pt x="0" y="1440160"/>
                  </a:lnTo>
                  <a:cubicBezTo>
                    <a:pt x="0" y="644782"/>
                    <a:pt x="644782" y="0"/>
                    <a:pt x="14401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reeform 47"/>
            <p:cNvSpPr>
              <a:spLocks noChangeAspect="1" noEditPoints="1"/>
            </p:cNvSpPr>
            <p:nvPr/>
          </p:nvSpPr>
          <p:spPr bwMode="auto">
            <a:xfrm>
              <a:off x="3060341" y="3265538"/>
              <a:ext cx="719064" cy="5832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5" name="组合 84"/>
          <p:cNvGrpSpPr/>
          <p:nvPr/>
        </p:nvGrpSpPr>
        <p:grpSpPr>
          <a:xfrm>
            <a:off x="5704670" y="3525195"/>
            <a:ext cx="2288335" cy="1920213"/>
            <a:chOff x="4279059" y="2560170"/>
            <a:chExt cx="1716475" cy="1440160"/>
          </a:xfrm>
        </p:grpSpPr>
        <p:sp>
          <p:nvSpPr>
            <p:cNvPr id="86" name="椭圆 14"/>
            <p:cNvSpPr/>
            <p:nvPr/>
          </p:nvSpPr>
          <p:spPr>
            <a:xfrm rot="10800000">
              <a:off x="4279059" y="2560170"/>
              <a:ext cx="1716475" cy="1440160"/>
            </a:xfrm>
            <a:custGeom>
              <a:avLst/>
              <a:gdLst/>
              <a:ahLst/>
              <a:cxnLst/>
              <a:rect l="l" t="t" r="r" b="b"/>
              <a:pathLst>
                <a:path w="1716475" h="1440160">
                  <a:moveTo>
                    <a:pt x="1440160" y="0"/>
                  </a:moveTo>
                  <a:lnTo>
                    <a:pt x="1440160" y="756944"/>
                  </a:lnTo>
                  <a:cubicBezTo>
                    <a:pt x="1468984" y="728558"/>
                    <a:pt x="1508646" y="711534"/>
                    <a:pt x="1552284" y="711534"/>
                  </a:cubicBezTo>
                  <a:cubicBezTo>
                    <a:pt x="1642964" y="711534"/>
                    <a:pt x="1716475" y="785045"/>
                    <a:pt x="1716475" y="875725"/>
                  </a:cubicBezTo>
                  <a:cubicBezTo>
                    <a:pt x="1716475" y="966405"/>
                    <a:pt x="1642964" y="1039916"/>
                    <a:pt x="1552284" y="1039916"/>
                  </a:cubicBezTo>
                  <a:cubicBezTo>
                    <a:pt x="1508646" y="1039916"/>
                    <a:pt x="1468984" y="1022892"/>
                    <a:pt x="1440160" y="994507"/>
                  </a:cubicBezTo>
                  <a:lnTo>
                    <a:pt x="1440160" y="1440160"/>
                  </a:lnTo>
                  <a:lnTo>
                    <a:pt x="988891" y="1440160"/>
                  </a:lnTo>
                  <a:cubicBezTo>
                    <a:pt x="1025848" y="1411628"/>
                    <a:pt x="1048462" y="1366614"/>
                    <a:pt x="1048462" y="1316319"/>
                  </a:cubicBezTo>
                  <a:cubicBezTo>
                    <a:pt x="1048462" y="1225639"/>
                    <a:pt x="974951" y="1152128"/>
                    <a:pt x="884271" y="1152128"/>
                  </a:cubicBezTo>
                  <a:cubicBezTo>
                    <a:pt x="793591" y="1152128"/>
                    <a:pt x="720080" y="1225639"/>
                    <a:pt x="720080" y="1316319"/>
                  </a:cubicBezTo>
                  <a:cubicBezTo>
                    <a:pt x="720080" y="1366614"/>
                    <a:pt x="742695" y="1411628"/>
                    <a:pt x="779651" y="1440160"/>
                  </a:cubicBezTo>
                  <a:lnTo>
                    <a:pt x="0" y="1440160"/>
                  </a:lnTo>
                  <a:cubicBezTo>
                    <a:pt x="0" y="644782"/>
                    <a:pt x="644782" y="0"/>
                    <a:pt x="14401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4848315" y="2911753"/>
              <a:ext cx="674520" cy="583200"/>
              <a:chOff x="6314863" y="2442054"/>
              <a:chExt cx="674520" cy="583200"/>
            </a:xfrm>
          </p:grpSpPr>
          <p:sp>
            <p:nvSpPr>
              <p:cNvPr id="88" name="Freeform 52"/>
              <p:cNvSpPr>
                <a:spLocks noEditPoints="1"/>
              </p:cNvSpPr>
              <p:nvPr/>
            </p:nvSpPr>
            <p:spPr bwMode="auto">
              <a:xfrm>
                <a:off x="6430051" y="2690070"/>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53"/>
              <p:cNvSpPr>
                <a:spLocks noEditPoints="1"/>
              </p:cNvSpPr>
              <p:nvPr/>
            </p:nvSpPr>
            <p:spPr bwMode="auto">
              <a:xfrm>
                <a:off x="6314863" y="2442054"/>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90" name="直接连接符 89"/>
          <p:cNvCxnSpPr/>
          <p:nvPr/>
        </p:nvCxnSpPr>
        <p:spPr>
          <a:xfrm flipH="1">
            <a:off x="3695252" y="2564904"/>
            <a:ext cx="959982"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矩形 1"/>
          <p:cNvSpPr>
            <a:spLocks noChangeArrowheads="1"/>
          </p:cNvSpPr>
          <p:nvPr/>
        </p:nvSpPr>
        <p:spPr bwMode="auto">
          <a:xfrm>
            <a:off x="1170658" y="2137588"/>
            <a:ext cx="252459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92" name="直接连接符 91"/>
          <p:cNvCxnSpPr/>
          <p:nvPr/>
        </p:nvCxnSpPr>
        <p:spPr>
          <a:xfrm flipH="1">
            <a:off x="3695252" y="5540152"/>
            <a:ext cx="959982"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矩形 1"/>
          <p:cNvSpPr>
            <a:spLocks noChangeArrowheads="1"/>
          </p:cNvSpPr>
          <p:nvPr/>
        </p:nvSpPr>
        <p:spPr bwMode="auto">
          <a:xfrm>
            <a:off x="1170658" y="5112836"/>
            <a:ext cx="252459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94" name="直接连接符 93"/>
          <p:cNvCxnSpPr/>
          <p:nvPr/>
        </p:nvCxnSpPr>
        <p:spPr>
          <a:xfrm flipH="1">
            <a:off x="7535179" y="2611959"/>
            <a:ext cx="68686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矩形 1"/>
          <p:cNvSpPr>
            <a:spLocks noChangeArrowheads="1"/>
          </p:cNvSpPr>
          <p:nvPr/>
        </p:nvSpPr>
        <p:spPr bwMode="auto">
          <a:xfrm>
            <a:off x="8225892" y="2184643"/>
            <a:ext cx="252459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96" name="直接连接符 95"/>
          <p:cNvCxnSpPr/>
          <p:nvPr/>
        </p:nvCxnSpPr>
        <p:spPr>
          <a:xfrm flipH="1">
            <a:off x="7535179" y="4446779"/>
            <a:ext cx="68686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矩形 1"/>
          <p:cNvSpPr>
            <a:spLocks noChangeArrowheads="1"/>
          </p:cNvSpPr>
          <p:nvPr/>
        </p:nvSpPr>
        <p:spPr bwMode="auto">
          <a:xfrm>
            <a:off x="8225892" y="4019463"/>
            <a:ext cx="252459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750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400" fill="hold"/>
                                            <p:tgtEl>
                                              <p:spTgt spid="82"/>
                                            </p:tgtEl>
                                            <p:attrNameLst>
                                              <p:attrName>ppt_x</p:attrName>
                                            </p:attrNameLst>
                                          </p:cBhvr>
                                          <p:tavLst>
                                            <p:tav tm="0">
                                              <p:val>
                                                <p:strVal val="0-#ppt_w/2"/>
                                              </p:val>
                                            </p:tav>
                                            <p:tav tm="100000">
                                              <p:val>
                                                <p:strVal val="#ppt_x"/>
                                              </p:val>
                                            </p:tav>
                                          </p:tavLst>
                                        </p:anim>
                                        <p:anim calcmode="lin" valueType="num">
                                          <p:cBhvr additive="base">
                                            <p:cTn id="8" dur="4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9" decel="5750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400" fill="hold"/>
                                            <p:tgtEl>
                                              <p:spTgt spid="76"/>
                                            </p:tgtEl>
                                            <p:attrNameLst>
                                              <p:attrName>ppt_x</p:attrName>
                                            </p:attrNameLst>
                                          </p:cBhvr>
                                          <p:tavLst>
                                            <p:tav tm="0">
                                              <p:val>
                                                <p:strVal val="0-#ppt_w/2"/>
                                              </p:val>
                                            </p:tav>
                                            <p:tav tm="100000">
                                              <p:val>
                                                <p:strVal val="#ppt_x"/>
                                              </p:val>
                                            </p:tav>
                                          </p:tavLst>
                                        </p:anim>
                                        <p:anim calcmode="lin" valueType="num">
                                          <p:cBhvr additive="base">
                                            <p:cTn id="12" dur="400" fill="hold"/>
                                            <p:tgtEl>
                                              <p:spTgt spid="76"/>
                                            </p:tgtEl>
                                            <p:attrNameLst>
                                              <p:attrName>ppt_y</p:attrName>
                                            </p:attrNameLst>
                                          </p:cBhvr>
                                          <p:tavLst>
                                            <p:tav tm="0">
                                              <p:val>
                                                <p:strVal val="0-#ppt_h/2"/>
                                              </p:val>
                                            </p:tav>
                                            <p:tav tm="100000">
                                              <p:val>
                                                <p:strVal val="#ppt_y"/>
                                              </p:val>
                                            </p:tav>
                                          </p:tavLst>
                                        </p:anim>
                                      </p:childTnLst>
                                    </p:cTn>
                                  </p:par>
                                  <p:par>
                                    <p:cTn id="13" presetID="2" presetClass="entr" presetSubtype="3" decel="5750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400" fill="hold"/>
                                            <p:tgtEl>
                                              <p:spTgt spid="79"/>
                                            </p:tgtEl>
                                            <p:attrNameLst>
                                              <p:attrName>ppt_x</p:attrName>
                                            </p:attrNameLst>
                                          </p:cBhvr>
                                          <p:tavLst>
                                            <p:tav tm="0">
                                              <p:val>
                                                <p:strVal val="1+#ppt_w/2"/>
                                              </p:val>
                                            </p:tav>
                                            <p:tav tm="100000">
                                              <p:val>
                                                <p:strVal val="#ppt_x"/>
                                              </p:val>
                                            </p:tav>
                                          </p:tavLst>
                                        </p:anim>
                                        <p:anim calcmode="lin" valueType="num">
                                          <p:cBhvr additive="base">
                                            <p:cTn id="16" dur="400" fill="hold"/>
                                            <p:tgtEl>
                                              <p:spTgt spid="79"/>
                                            </p:tgtEl>
                                            <p:attrNameLst>
                                              <p:attrName>ppt_y</p:attrName>
                                            </p:attrNameLst>
                                          </p:cBhvr>
                                          <p:tavLst>
                                            <p:tav tm="0">
                                              <p:val>
                                                <p:strVal val="0-#ppt_h/2"/>
                                              </p:val>
                                            </p:tav>
                                            <p:tav tm="100000">
                                              <p:val>
                                                <p:strVal val="#ppt_y"/>
                                              </p:val>
                                            </p:tav>
                                          </p:tavLst>
                                        </p:anim>
                                      </p:childTnLst>
                                    </p:cTn>
                                  </p:par>
                                  <p:par>
                                    <p:cTn id="17" presetID="2" presetClass="entr" presetSubtype="6" decel="5750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400" fill="hold"/>
                                            <p:tgtEl>
                                              <p:spTgt spid="85"/>
                                            </p:tgtEl>
                                            <p:attrNameLst>
                                              <p:attrName>ppt_x</p:attrName>
                                            </p:attrNameLst>
                                          </p:cBhvr>
                                          <p:tavLst>
                                            <p:tav tm="0">
                                              <p:val>
                                                <p:strVal val="1+#ppt_w/2"/>
                                              </p:val>
                                            </p:tav>
                                            <p:tav tm="100000">
                                              <p:val>
                                                <p:strVal val="#ppt_x"/>
                                              </p:val>
                                            </p:tav>
                                          </p:tavLst>
                                        </p:anim>
                                        <p:anim calcmode="lin" valueType="num">
                                          <p:cBhvr additive="base">
                                            <p:cTn id="20" dur="400" fill="hold"/>
                                            <p:tgtEl>
                                              <p:spTgt spid="8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right)">
                                          <p:cBhvr>
                                            <p:cTn id="24" dur="500"/>
                                            <p:tgtEl>
                                              <p:spTgt spid="90"/>
                                            </p:tgtEl>
                                          </p:cBhvr>
                                        </p:animEffect>
                                      </p:childTnLst>
                                    </p:cTn>
                                  </p:par>
                                </p:childTnLst>
                              </p:cTn>
                            </p:par>
                            <p:par>
                              <p:cTn id="25" fill="hold">
                                <p:stCondLst>
                                  <p:cond delay="1000"/>
                                </p:stCondLst>
                                <p:childTnLst>
                                  <p:par>
                                    <p:cTn id="26" presetID="2" presetClass="entr" presetSubtype="8" fill="hold" grpId="0" nodeType="afterEffect" p14:presetBounceEnd="50000">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14:bounceEnd="50000">
                                          <p:cBhvr additive="base">
                                            <p:cTn id="28" dur="300" fill="hold"/>
                                            <p:tgtEl>
                                              <p:spTgt spid="91"/>
                                            </p:tgtEl>
                                            <p:attrNameLst>
                                              <p:attrName>ppt_x</p:attrName>
                                            </p:attrNameLst>
                                          </p:cBhvr>
                                          <p:tavLst>
                                            <p:tav tm="0">
                                              <p:val>
                                                <p:strVal val="0-#ppt_w/2"/>
                                              </p:val>
                                            </p:tav>
                                            <p:tav tm="100000">
                                              <p:val>
                                                <p:strVal val="#ppt_x"/>
                                              </p:val>
                                            </p:tav>
                                          </p:tavLst>
                                        </p:anim>
                                        <p:anim calcmode="lin" valueType="num" p14:bounceEnd="50000">
                                          <p:cBhvr additive="base">
                                            <p:cTn id="29" dur="3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right)">
                                          <p:cBhvr>
                                            <p:cTn id="33" dur="500"/>
                                            <p:tgtEl>
                                              <p:spTgt spid="92"/>
                                            </p:tgtEl>
                                          </p:cBhvr>
                                        </p:animEffect>
                                      </p:childTnLst>
                                    </p:cTn>
                                  </p:par>
                                </p:childTnLst>
                              </p:cTn>
                            </p:par>
                            <p:par>
                              <p:cTn id="34" fill="hold">
                                <p:stCondLst>
                                  <p:cond delay="2000"/>
                                </p:stCondLst>
                                <p:childTnLst>
                                  <p:par>
                                    <p:cTn id="35" presetID="2" presetClass="entr" presetSubtype="8" fill="hold" grpId="0" nodeType="afterEffect" p14:presetBounceEnd="50000">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14:bounceEnd="50000">
                                          <p:cBhvr additive="base">
                                            <p:cTn id="37" dur="300" fill="hold"/>
                                            <p:tgtEl>
                                              <p:spTgt spid="93"/>
                                            </p:tgtEl>
                                            <p:attrNameLst>
                                              <p:attrName>ppt_x</p:attrName>
                                            </p:attrNameLst>
                                          </p:cBhvr>
                                          <p:tavLst>
                                            <p:tav tm="0">
                                              <p:val>
                                                <p:strVal val="0-#ppt_w/2"/>
                                              </p:val>
                                            </p:tav>
                                            <p:tav tm="100000">
                                              <p:val>
                                                <p:strVal val="#ppt_x"/>
                                              </p:val>
                                            </p:tav>
                                          </p:tavLst>
                                        </p:anim>
                                        <p:anim calcmode="lin" valueType="num" p14:bounceEnd="50000">
                                          <p:cBhvr additive="base">
                                            <p:cTn id="38" dur="300" fill="hold"/>
                                            <p:tgtEl>
                                              <p:spTgt spid="93"/>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par>
                              <p:cTn id="43" fill="hold">
                                <p:stCondLst>
                                  <p:cond delay="3000"/>
                                </p:stCondLst>
                                <p:childTnLst>
                                  <p:par>
                                    <p:cTn id="44" presetID="2" presetClass="entr" presetSubtype="2" fill="hold" grpId="0" nodeType="afterEffect" p14:presetBounceEnd="50000">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14:bounceEnd="50000">
                                          <p:cBhvr additive="base">
                                            <p:cTn id="46" dur="300" fill="hold"/>
                                            <p:tgtEl>
                                              <p:spTgt spid="95"/>
                                            </p:tgtEl>
                                            <p:attrNameLst>
                                              <p:attrName>ppt_x</p:attrName>
                                            </p:attrNameLst>
                                          </p:cBhvr>
                                          <p:tavLst>
                                            <p:tav tm="0">
                                              <p:val>
                                                <p:strVal val="1+#ppt_w/2"/>
                                              </p:val>
                                            </p:tav>
                                            <p:tav tm="100000">
                                              <p:val>
                                                <p:strVal val="#ppt_x"/>
                                              </p:val>
                                            </p:tav>
                                          </p:tavLst>
                                        </p:anim>
                                        <p:anim calcmode="lin" valueType="num" p14:bounceEnd="50000">
                                          <p:cBhvr additive="base">
                                            <p:cTn id="47" dur="300" fill="hold"/>
                                            <p:tgtEl>
                                              <p:spTgt spid="95"/>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500"/>
                                            <p:tgtEl>
                                              <p:spTgt spid="96"/>
                                            </p:tgtEl>
                                          </p:cBhvr>
                                        </p:animEffect>
                                      </p:childTnLst>
                                    </p:cTn>
                                  </p:par>
                                </p:childTnLst>
                              </p:cTn>
                            </p:par>
                            <p:par>
                              <p:cTn id="52" fill="hold">
                                <p:stCondLst>
                                  <p:cond delay="4000"/>
                                </p:stCondLst>
                                <p:childTnLst>
                                  <p:par>
                                    <p:cTn id="53" presetID="2" presetClass="entr" presetSubtype="2" fill="hold" grpId="0" nodeType="afterEffect" p14:presetBounceEnd="50000">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14:bounceEnd="50000">
                                          <p:cBhvr additive="base">
                                            <p:cTn id="55" dur="300" fill="hold"/>
                                            <p:tgtEl>
                                              <p:spTgt spid="97"/>
                                            </p:tgtEl>
                                            <p:attrNameLst>
                                              <p:attrName>ppt_x</p:attrName>
                                            </p:attrNameLst>
                                          </p:cBhvr>
                                          <p:tavLst>
                                            <p:tav tm="0">
                                              <p:val>
                                                <p:strVal val="1+#ppt_w/2"/>
                                              </p:val>
                                            </p:tav>
                                            <p:tav tm="100000">
                                              <p:val>
                                                <p:strVal val="#ppt_x"/>
                                              </p:val>
                                            </p:tav>
                                          </p:tavLst>
                                        </p:anim>
                                        <p:anim calcmode="lin" valueType="num" p14:bounceEnd="50000">
                                          <p:cBhvr additive="base">
                                            <p:cTn id="56" dur="3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P spid="95"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750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400" fill="hold"/>
                                            <p:tgtEl>
                                              <p:spTgt spid="82"/>
                                            </p:tgtEl>
                                            <p:attrNameLst>
                                              <p:attrName>ppt_x</p:attrName>
                                            </p:attrNameLst>
                                          </p:cBhvr>
                                          <p:tavLst>
                                            <p:tav tm="0">
                                              <p:val>
                                                <p:strVal val="0-#ppt_w/2"/>
                                              </p:val>
                                            </p:tav>
                                            <p:tav tm="100000">
                                              <p:val>
                                                <p:strVal val="#ppt_x"/>
                                              </p:val>
                                            </p:tav>
                                          </p:tavLst>
                                        </p:anim>
                                        <p:anim calcmode="lin" valueType="num">
                                          <p:cBhvr additive="base">
                                            <p:cTn id="8" dur="4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9" decel="5750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400" fill="hold"/>
                                            <p:tgtEl>
                                              <p:spTgt spid="76"/>
                                            </p:tgtEl>
                                            <p:attrNameLst>
                                              <p:attrName>ppt_x</p:attrName>
                                            </p:attrNameLst>
                                          </p:cBhvr>
                                          <p:tavLst>
                                            <p:tav tm="0">
                                              <p:val>
                                                <p:strVal val="0-#ppt_w/2"/>
                                              </p:val>
                                            </p:tav>
                                            <p:tav tm="100000">
                                              <p:val>
                                                <p:strVal val="#ppt_x"/>
                                              </p:val>
                                            </p:tav>
                                          </p:tavLst>
                                        </p:anim>
                                        <p:anim calcmode="lin" valueType="num">
                                          <p:cBhvr additive="base">
                                            <p:cTn id="12" dur="400" fill="hold"/>
                                            <p:tgtEl>
                                              <p:spTgt spid="76"/>
                                            </p:tgtEl>
                                            <p:attrNameLst>
                                              <p:attrName>ppt_y</p:attrName>
                                            </p:attrNameLst>
                                          </p:cBhvr>
                                          <p:tavLst>
                                            <p:tav tm="0">
                                              <p:val>
                                                <p:strVal val="0-#ppt_h/2"/>
                                              </p:val>
                                            </p:tav>
                                            <p:tav tm="100000">
                                              <p:val>
                                                <p:strVal val="#ppt_y"/>
                                              </p:val>
                                            </p:tav>
                                          </p:tavLst>
                                        </p:anim>
                                      </p:childTnLst>
                                    </p:cTn>
                                  </p:par>
                                  <p:par>
                                    <p:cTn id="13" presetID="2" presetClass="entr" presetSubtype="3" decel="5750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400" fill="hold"/>
                                            <p:tgtEl>
                                              <p:spTgt spid="79"/>
                                            </p:tgtEl>
                                            <p:attrNameLst>
                                              <p:attrName>ppt_x</p:attrName>
                                            </p:attrNameLst>
                                          </p:cBhvr>
                                          <p:tavLst>
                                            <p:tav tm="0">
                                              <p:val>
                                                <p:strVal val="1+#ppt_w/2"/>
                                              </p:val>
                                            </p:tav>
                                            <p:tav tm="100000">
                                              <p:val>
                                                <p:strVal val="#ppt_x"/>
                                              </p:val>
                                            </p:tav>
                                          </p:tavLst>
                                        </p:anim>
                                        <p:anim calcmode="lin" valueType="num">
                                          <p:cBhvr additive="base">
                                            <p:cTn id="16" dur="400" fill="hold"/>
                                            <p:tgtEl>
                                              <p:spTgt spid="79"/>
                                            </p:tgtEl>
                                            <p:attrNameLst>
                                              <p:attrName>ppt_y</p:attrName>
                                            </p:attrNameLst>
                                          </p:cBhvr>
                                          <p:tavLst>
                                            <p:tav tm="0">
                                              <p:val>
                                                <p:strVal val="0-#ppt_h/2"/>
                                              </p:val>
                                            </p:tav>
                                            <p:tav tm="100000">
                                              <p:val>
                                                <p:strVal val="#ppt_y"/>
                                              </p:val>
                                            </p:tav>
                                          </p:tavLst>
                                        </p:anim>
                                      </p:childTnLst>
                                    </p:cTn>
                                  </p:par>
                                  <p:par>
                                    <p:cTn id="17" presetID="2" presetClass="entr" presetSubtype="6" decel="5750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400" fill="hold"/>
                                            <p:tgtEl>
                                              <p:spTgt spid="85"/>
                                            </p:tgtEl>
                                            <p:attrNameLst>
                                              <p:attrName>ppt_x</p:attrName>
                                            </p:attrNameLst>
                                          </p:cBhvr>
                                          <p:tavLst>
                                            <p:tav tm="0">
                                              <p:val>
                                                <p:strVal val="1+#ppt_w/2"/>
                                              </p:val>
                                            </p:tav>
                                            <p:tav tm="100000">
                                              <p:val>
                                                <p:strVal val="#ppt_x"/>
                                              </p:val>
                                            </p:tav>
                                          </p:tavLst>
                                        </p:anim>
                                        <p:anim calcmode="lin" valueType="num">
                                          <p:cBhvr additive="base">
                                            <p:cTn id="20" dur="400" fill="hold"/>
                                            <p:tgtEl>
                                              <p:spTgt spid="8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right)">
                                          <p:cBhvr>
                                            <p:cTn id="24" dur="500"/>
                                            <p:tgtEl>
                                              <p:spTgt spid="90"/>
                                            </p:tgtEl>
                                          </p:cBhvr>
                                        </p:animEffect>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300" fill="hold"/>
                                            <p:tgtEl>
                                              <p:spTgt spid="91"/>
                                            </p:tgtEl>
                                            <p:attrNameLst>
                                              <p:attrName>ppt_x</p:attrName>
                                            </p:attrNameLst>
                                          </p:cBhvr>
                                          <p:tavLst>
                                            <p:tav tm="0">
                                              <p:val>
                                                <p:strVal val="0-#ppt_w/2"/>
                                              </p:val>
                                            </p:tav>
                                            <p:tav tm="100000">
                                              <p:val>
                                                <p:strVal val="#ppt_x"/>
                                              </p:val>
                                            </p:tav>
                                          </p:tavLst>
                                        </p:anim>
                                        <p:anim calcmode="lin" valueType="num">
                                          <p:cBhvr additive="base">
                                            <p:cTn id="29" dur="3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right)">
                                          <p:cBhvr>
                                            <p:cTn id="33" dur="500"/>
                                            <p:tgtEl>
                                              <p:spTgt spid="92"/>
                                            </p:tgtEl>
                                          </p:cBhvr>
                                        </p:animEffect>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300" fill="hold"/>
                                            <p:tgtEl>
                                              <p:spTgt spid="93"/>
                                            </p:tgtEl>
                                            <p:attrNameLst>
                                              <p:attrName>ppt_x</p:attrName>
                                            </p:attrNameLst>
                                          </p:cBhvr>
                                          <p:tavLst>
                                            <p:tav tm="0">
                                              <p:val>
                                                <p:strVal val="0-#ppt_w/2"/>
                                              </p:val>
                                            </p:tav>
                                            <p:tav tm="100000">
                                              <p:val>
                                                <p:strVal val="#ppt_x"/>
                                              </p:val>
                                            </p:tav>
                                          </p:tavLst>
                                        </p:anim>
                                        <p:anim calcmode="lin" valueType="num">
                                          <p:cBhvr additive="base">
                                            <p:cTn id="38" dur="300" fill="hold"/>
                                            <p:tgtEl>
                                              <p:spTgt spid="93"/>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par>
                              <p:cTn id="43" fill="hold">
                                <p:stCondLst>
                                  <p:cond delay="3000"/>
                                </p:stCondLst>
                                <p:childTnLst>
                                  <p:par>
                                    <p:cTn id="44" presetID="2" presetClass="entr" presetSubtype="2"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additive="base">
                                            <p:cTn id="46" dur="300" fill="hold"/>
                                            <p:tgtEl>
                                              <p:spTgt spid="95"/>
                                            </p:tgtEl>
                                            <p:attrNameLst>
                                              <p:attrName>ppt_x</p:attrName>
                                            </p:attrNameLst>
                                          </p:cBhvr>
                                          <p:tavLst>
                                            <p:tav tm="0">
                                              <p:val>
                                                <p:strVal val="1+#ppt_w/2"/>
                                              </p:val>
                                            </p:tav>
                                            <p:tav tm="100000">
                                              <p:val>
                                                <p:strVal val="#ppt_x"/>
                                              </p:val>
                                            </p:tav>
                                          </p:tavLst>
                                        </p:anim>
                                        <p:anim calcmode="lin" valueType="num">
                                          <p:cBhvr additive="base">
                                            <p:cTn id="47" dur="300" fill="hold"/>
                                            <p:tgtEl>
                                              <p:spTgt spid="95"/>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500"/>
                                            <p:tgtEl>
                                              <p:spTgt spid="96"/>
                                            </p:tgtEl>
                                          </p:cBhvr>
                                        </p:animEffect>
                                      </p:childTnLst>
                                    </p:cTn>
                                  </p:par>
                                </p:childTnLst>
                              </p:cTn>
                            </p:par>
                            <p:par>
                              <p:cTn id="52" fill="hold">
                                <p:stCondLst>
                                  <p:cond delay="4000"/>
                                </p:stCondLst>
                                <p:childTnLst>
                                  <p:par>
                                    <p:cTn id="53" presetID="2" presetClass="entr" presetSubtype="2"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300" fill="hold"/>
                                            <p:tgtEl>
                                              <p:spTgt spid="97"/>
                                            </p:tgtEl>
                                            <p:attrNameLst>
                                              <p:attrName>ppt_x</p:attrName>
                                            </p:attrNameLst>
                                          </p:cBhvr>
                                          <p:tavLst>
                                            <p:tav tm="0">
                                              <p:val>
                                                <p:strVal val="1+#ppt_w/2"/>
                                              </p:val>
                                            </p:tav>
                                            <p:tav tm="100000">
                                              <p:val>
                                                <p:strVal val="#ppt_x"/>
                                              </p:val>
                                            </p:tav>
                                          </p:tavLst>
                                        </p:anim>
                                        <p:anim calcmode="lin" valueType="num">
                                          <p:cBhvr additive="base">
                                            <p:cTn id="56" dur="3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P spid="95" grpId="0"/>
          <p:bldP spid="9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5423221" y="2897069"/>
            <a:ext cx="12667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spAutoFit/>
          </a:bodyPr>
          <a:lstStyle/>
          <a:p>
            <a:pPr algn="ctr"/>
            <a:r>
              <a:rPr lang="zh-CN" altLang="en-US" sz="2100" b="1" dirty="0">
                <a:solidFill>
                  <a:schemeClr val="bg1">
                    <a:lumMod val="50000"/>
                  </a:schemeClr>
                </a:solidFill>
                <a:latin typeface="微软雅黑" panose="020B0503020204020204" charset="-122"/>
                <a:ea typeface="微软雅黑" panose="020B0503020204020204" charset="-122"/>
              </a:rPr>
              <a:t>单击此处添加标题</a:t>
            </a:r>
            <a:endParaRPr lang="en-US" altLang="zh-CN" sz="2100" b="1" dirty="0">
              <a:solidFill>
                <a:schemeClr val="bg1">
                  <a:lumMod val="50000"/>
                </a:schemeClr>
              </a:solidFill>
              <a:latin typeface="微软雅黑" panose="020B0503020204020204" charset="-122"/>
              <a:ea typeface="微软雅黑" panose="020B0503020204020204" charset="-122"/>
            </a:endParaRPr>
          </a:p>
        </p:txBody>
      </p:sp>
      <p:grpSp>
        <p:nvGrpSpPr>
          <p:cNvPr id="5" name="组合 4"/>
          <p:cNvGrpSpPr/>
          <p:nvPr/>
        </p:nvGrpSpPr>
        <p:grpSpPr>
          <a:xfrm>
            <a:off x="4013903" y="1789902"/>
            <a:ext cx="3698491" cy="3418617"/>
            <a:chOff x="3010819" y="2271685"/>
            <a:chExt cx="2774229" cy="2563963"/>
          </a:xfrm>
        </p:grpSpPr>
        <p:sp>
          <p:nvSpPr>
            <p:cNvPr id="6" name="AutoShape 4"/>
            <p:cNvSpPr>
              <a:spLocks noChangeArrowheads="1"/>
            </p:cNvSpPr>
            <p:nvPr/>
          </p:nvSpPr>
          <p:spPr bwMode="gray">
            <a:xfrm rot="19367479">
              <a:off x="3010819" y="2271685"/>
              <a:ext cx="2774229" cy="2563963"/>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7" name="WordArt 7"/>
            <p:cNvSpPr>
              <a:spLocks noChangeArrowheads="1" noChangeShapeType="1" noTextEdit="1"/>
            </p:cNvSpPr>
            <p:nvPr/>
          </p:nvSpPr>
          <p:spPr bwMode="gray">
            <a:xfrm rot="3394332">
              <a:off x="4023321" y="2627300"/>
              <a:ext cx="1551683" cy="130594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algn="ctr">
                <a:defRPr/>
              </a:pPr>
              <a:r>
                <a:rPr lang="zh-CN" altLang="en-US" sz="2700" kern="10" dirty="0">
                  <a:ln w="6350">
                    <a:noFill/>
                    <a:round/>
                  </a:ln>
                  <a:solidFill>
                    <a:schemeClr val="bg1"/>
                  </a:solidFill>
                  <a:latin typeface="微软雅黑" panose="020B0503020204020204" charset="-122"/>
                  <a:ea typeface="微软雅黑" panose="020B0503020204020204" charset="-122"/>
                  <a:cs typeface="Arial" panose="020B0604020202020204"/>
                </a:rPr>
                <a:t>单击此处添加文本</a:t>
              </a:r>
            </a:p>
          </p:txBody>
        </p:sp>
      </p:grpSp>
      <p:sp>
        <p:nvSpPr>
          <p:cNvPr id="8" name="TextBox 20"/>
          <p:cNvSpPr txBox="1"/>
          <p:nvPr/>
        </p:nvSpPr>
        <p:spPr bwMode="auto">
          <a:xfrm>
            <a:off x="7823174" y="2144372"/>
            <a:ext cx="3455491" cy="1092595"/>
          </a:xfrm>
          <a:prstGeom prst="rect">
            <a:avLst/>
          </a:prstGeom>
          <a:noFill/>
        </p:spPr>
        <p:txBody>
          <a:bodyPr vert="horz" wrap="square" lIns="121908" tIns="60954" rIns="121908" bIns="60954" numCol="1" anchor="t" anchorCtr="0" compatLnSpc="1">
            <a:spAutoFit/>
          </a:bodyPr>
          <a:lstStyle/>
          <a:p>
            <a:pPr algn="ctr" fontAlgn="base">
              <a:lnSpc>
                <a:spcPct val="150000"/>
              </a:lnSpc>
              <a:spcBef>
                <a:spcPct val="0"/>
              </a:spcBef>
              <a:spcAft>
                <a:spcPct val="0"/>
              </a:spcAft>
              <a:defRPr/>
            </a:pPr>
            <a:r>
              <a:rPr lang="zh-CN" altLang="en-US" sz="1400" kern="0" dirty="0">
                <a:solidFill>
                  <a:schemeClr val="accent2"/>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grpSp>
        <p:nvGrpSpPr>
          <p:cNvPr id="9" name="组合 8"/>
          <p:cNvGrpSpPr/>
          <p:nvPr/>
        </p:nvGrpSpPr>
        <p:grpSpPr>
          <a:xfrm>
            <a:off x="4274942" y="1755003"/>
            <a:ext cx="3699516" cy="3417671"/>
            <a:chOff x="3206624" y="2245511"/>
            <a:chExt cx="2774998" cy="2563253"/>
          </a:xfrm>
        </p:grpSpPr>
        <p:sp>
          <p:nvSpPr>
            <p:cNvPr id="10" name="AutoShape 6"/>
            <p:cNvSpPr>
              <a:spLocks noChangeArrowheads="1"/>
            </p:cNvSpPr>
            <p:nvPr/>
          </p:nvSpPr>
          <p:spPr bwMode="gray">
            <a:xfrm rot="12146960">
              <a:off x="3206624" y="2245511"/>
              <a:ext cx="2774998" cy="2563253"/>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11" name="WordArt 9"/>
            <p:cNvSpPr>
              <a:spLocks noChangeArrowheads="1" noChangeShapeType="1" noTextEdit="1"/>
            </p:cNvSpPr>
            <p:nvPr/>
          </p:nvSpPr>
          <p:spPr bwMode="gray">
            <a:xfrm rot="17984564">
              <a:off x="3368597" y="2671182"/>
              <a:ext cx="1551683" cy="130477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algn="ctr">
                <a:defRPr/>
              </a:pPr>
              <a:r>
                <a:rPr lang="zh-CN" altLang="en-US" sz="2700" kern="10" dirty="0">
                  <a:ln w="6350">
                    <a:noFill/>
                    <a:round/>
                  </a:ln>
                  <a:solidFill>
                    <a:schemeClr val="bg1"/>
                  </a:solidFill>
                  <a:latin typeface="微软雅黑" panose="020B0503020204020204" charset="-122"/>
                  <a:ea typeface="微软雅黑" panose="020B0503020204020204" charset="-122"/>
                  <a:cs typeface="Arial" panose="020B0604020202020204"/>
                </a:rPr>
                <a:t>单击此处添加文本</a:t>
              </a:r>
            </a:p>
          </p:txBody>
        </p:sp>
      </p:grpSp>
      <p:sp>
        <p:nvSpPr>
          <p:cNvPr id="12" name="TextBox 20"/>
          <p:cNvSpPr txBox="1"/>
          <p:nvPr/>
        </p:nvSpPr>
        <p:spPr bwMode="auto">
          <a:xfrm>
            <a:off x="925639" y="2084851"/>
            <a:ext cx="3249604" cy="1054507"/>
          </a:xfrm>
          <a:prstGeom prst="rect">
            <a:avLst/>
          </a:prstGeom>
          <a:noFill/>
        </p:spPr>
        <p:txBody>
          <a:bodyPr vert="horz" wrap="square" lIns="121908" tIns="60954" rIns="121908" bIns="60954" numCol="1" anchor="t" anchorCtr="0" compatLnSpc="1">
            <a:spAutoFit/>
          </a:bodyPr>
          <a:lstStyle/>
          <a:p>
            <a:pPr algn="ctr" fontAlgn="base">
              <a:lnSpc>
                <a:spcPct val="150000"/>
              </a:lnSpc>
              <a:spcBef>
                <a:spcPct val="0"/>
              </a:spcBef>
              <a:spcAft>
                <a:spcPct val="0"/>
              </a:spcAft>
              <a:defRPr/>
            </a:pPr>
            <a:r>
              <a:rPr lang="zh-CN" altLang="en-US" sz="1400" kern="0" dirty="0">
                <a:solidFill>
                  <a:schemeClr val="accent1"/>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grpSp>
        <p:nvGrpSpPr>
          <p:cNvPr id="13" name="组合 12"/>
          <p:cNvGrpSpPr/>
          <p:nvPr/>
        </p:nvGrpSpPr>
        <p:grpSpPr>
          <a:xfrm>
            <a:off x="4257329" y="1412776"/>
            <a:ext cx="3417226" cy="3699997"/>
            <a:chOff x="3193412" y="1988841"/>
            <a:chExt cx="2563253" cy="2774998"/>
          </a:xfrm>
        </p:grpSpPr>
        <p:sp>
          <p:nvSpPr>
            <p:cNvPr id="14" name="AutoShape 5"/>
            <p:cNvSpPr>
              <a:spLocks noChangeArrowheads="1"/>
            </p:cNvSpPr>
            <p:nvPr/>
          </p:nvSpPr>
          <p:spPr bwMode="gray">
            <a:xfrm rot="5078397">
              <a:off x="3087540" y="2094713"/>
              <a:ext cx="2774998" cy="2563253"/>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15" name="WordArt 8"/>
            <p:cNvSpPr>
              <a:spLocks noChangeArrowheads="1" noChangeShapeType="1" noTextEdit="1"/>
            </p:cNvSpPr>
            <p:nvPr/>
          </p:nvSpPr>
          <p:spPr bwMode="gray">
            <a:xfrm rot="79672">
              <a:off x="3561094" y="3197186"/>
              <a:ext cx="1824339" cy="130594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algn="ctr">
                <a:defRPr/>
              </a:pPr>
              <a:r>
                <a:rPr lang="zh-CN" altLang="en-US" sz="2700" kern="10" dirty="0">
                  <a:ln w="6350">
                    <a:noFill/>
                    <a:round/>
                  </a:ln>
                  <a:solidFill>
                    <a:schemeClr val="bg1"/>
                  </a:solidFill>
                  <a:latin typeface="微软雅黑" panose="020B0503020204020204" charset="-122"/>
                  <a:ea typeface="微软雅黑" panose="020B0503020204020204" charset="-122"/>
                  <a:cs typeface="Arial" panose="020B0604020202020204"/>
                </a:rPr>
                <a:t>单击此处添加文本</a:t>
              </a:r>
            </a:p>
          </p:txBody>
        </p:sp>
      </p:grpSp>
      <p:sp>
        <p:nvSpPr>
          <p:cNvPr id="16" name="TextBox 20"/>
          <p:cNvSpPr txBox="1"/>
          <p:nvPr/>
        </p:nvSpPr>
        <p:spPr bwMode="auto">
          <a:xfrm>
            <a:off x="3680922" y="5364906"/>
            <a:ext cx="4910239" cy="769429"/>
          </a:xfrm>
          <a:prstGeom prst="rect">
            <a:avLst/>
          </a:prstGeom>
          <a:noFill/>
        </p:spPr>
        <p:txBody>
          <a:bodyPr vert="horz" wrap="square" lIns="121908" tIns="60954" rIns="121908" bIns="60954" numCol="1" anchor="t" anchorCtr="0" compatLnSpc="1">
            <a:spAutoFit/>
          </a:bodyPr>
          <a:lstStyle/>
          <a:p>
            <a:pPr algn="ctr" fontAlgn="base">
              <a:lnSpc>
                <a:spcPct val="150000"/>
              </a:lnSpc>
              <a:spcBef>
                <a:spcPct val="0"/>
              </a:spcBef>
              <a:spcAft>
                <a:spcPct val="0"/>
              </a:spcAft>
              <a:defRPr/>
            </a:pPr>
            <a:r>
              <a:rPr lang="zh-CN" altLang="en-US" sz="1400" kern="0" dirty="0">
                <a:solidFill>
                  <a:schemeClr val="accent4"/>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
                                        <p:tgtEl>
                                          <p:spTgt spid="5"/>
                                        </p:tgtEl>
                                      </p:cBhvr>
                                    </p:animEffect>
                                  </p:childTnLst>
                                </p:cTn>
                              </p:par>
                              <p:par>
                                <p:cTn id="8" presetID="22" presetClass="entr" presetSubtype="2"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300"/>
                                        <p:tgtEl>
                                          <p:spTgt spid="13"/>
                                        </p:tgtEl>
                                      </p:cBhvr>
                                    </p:animEffect>
                                  </p:childTnLst>
                                </p:cTn>
                              </p:par>
                              <p:par>
                                <p:cTn id="11" presetID="22" presetClass="entr" presetSubtype="4" fill="hold"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
                                        <p:tgtEl>
                                          <p:spTgt spid="9"/>
                                        </p:tgtEl>
                                      </p:cBhvr>
                                    </p:animEffec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277145" y="2704568"/>
            <a:ext cx="1431324" cy="374483"/>
          </a:xfrm>
          <a:custGeom>
            <a:avLst/>
            <a:gdLst>
              <a:gd name="T0" fmla="*/ 1013 w 1013"/>
              <a:gd name="T1" fmla="*/ 265 h 265"/>
              <a:gd name="T2" fmla="*/ 0 w 1013"/>
              <a:gd name="T3" fmla="*/ 0 h 265"/>
              <a:gd name="T4" fmla="*/ 675 w 1013"/>
              <a:gd name="T5" fmla="*/ 241 h 265"/>
              <a:gd name="T6" fmla="*/ 1013 w 1013"/>
              <a:gd name="T7" fmla="*/ 265 h 265"/>
            </a:gdLst>
            <a:ahLst/>
            <a:cxnLst>
              <a:cxn ang="0">
                <a:pos x="T0" y="T1"/>
              </a:cxn>
              <a:cxn ang="0">
                <a:pos x="T2" y="T3"/>
              </a:cxn>
              <a:cxn ang="0">
                <a:pos x="T4" y="T5"/>
              </a:cxn>
              <a:cxn ang="0">
                <a:pos x="T6" y="T7"/>
              </a:cxn>
            </a:cxnLst>
            <a:rect l="0" t="0" r="r" b="b"/>
            <a:pathLst>
              <a:path w="1013" h="265">
                <a:moveTo>
                  <a:pt x="1013" y="265"/>
                </a:moveTo>
                <a:lnTo>
                  <a:pt x="0" y="0"/>
                </a:lnTo>
                <a:lnTo>
                  <a:pt x="675" y="241"/>
                </a:lnTo>
                <a:lnTo>
                  <a:pt x="1013" y="265"/>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sp>
        <p:nvSpPr>
          <p:cNvPr id="3" name="Freeform 6"/>
          <p:cNvSpPr/>
          <p:nvPr/>
        </p:nvSpPr>
        <p:spPr bwMode="auto">
          <a:xfrm>
            <a:off x="7230889" y="3045135"/>
            <a:ext cx="477579" cy="1131925"/>
          </a:xfrm>
          <a:custGeom>
            <a:avLst/>
            <a:gdLst>
              <a:gd name="T0" fmla="*/ 0 w 338"/>
              <a:gd name="T1" fmla="*/ 801 h 801"/>
              <a:gd name="T2" fmla="*/ 338 w 338"/>
              <a:gd name="T3" fmla="*/ 24 h 801"/>
              <a:gd name="T4" fmla="*/ 0 w 338"/>
              <a:gd name="T5" fmla="*/ 0 h 801"/>
              <a:gd name="T6" fmla="*/ 0 w 338"/>
              <a:gd name="T7" fmla="*/ 801 h 801"/>
            </a:gdLst>
            <a:ahLst/>
            <a:cxnLst>
              <a:cxn ang="0">
                <a:pos x="T0" y="T1"/>
              </a:cxn>
              <a:cxn ang="0">
                <a:pos x="T2" y="T3"/>
              </a:cxn>
              <a:cxn ang="0">
                <a:pos x="T4" y="T5"/>
              </a:cxn>
              <a:cxn ang="0">
                <a:pos x="T6" y="T7"/>
              </a:cxn>
            </a:cxnLst>
            <a:rect l="0" t="0" r="r" b="b"/>
            <a:pathLst>
              <a:path w="338" h="801">
                <a:moveTo>
                  <a:pt x="0" y="801"/>
                </a:moveTo>
                <a:lnTo>
                  <a:pt x="338" y="24"/>
                </a:lnTo>
                <a:lnTo>
                  <a:pt x="0" y="0"/>
                </a:lnTo>
                <a:lnTo>
                  <a:pt x="0" y="801"/>
                </a:lnTo>
                <a:close/>
              </a:path>
            </a:pathLst>
          </a:custGeom>
          <a:solidFill>
            <a:srgbClr val="BFBFBF"/>
          </a:solidFill>
          <a:ln>
            <a:noFill/>
          </a:ln>
        </p:spPr>
        <p:txBody>
          <a:bodyPr vert="horz" wrap="square" lIns="91431" tIns="45715" rIns="91431" bIns="45715" numCol="1" anchor="t" anchorCtr="0" compatLnSpc="1"/>
          <a:lstStyle/>
          <a:p>
            <a:endParaRPr lang="id-ID"/>
          </a:p>
        </p:txBody>
      </p:sp>
      <p:sp>
        <p:nvSpPr>
          <p:cNvPr id="4" name="Freeform 7"/>
          <p:cNvSpPr/>
          <p:nvPr/>
        </p:nvSpPr>
        <p:spPr bwMode="auto">
          <a:xfrm>
            <a:off x="6277143" y="2704569"/>
            <a:ext cx="953747" cy="1472492"/>
          </a:xfrm>
          <a:custGeom>
            <a:avLst/>
            <a:gdLst>
              <a:gd name="T0" fmla="*/ 675 w 675"/>
              <a:gd name="T1" fmla="*/ 1042 h 1042"/>
              <a:gd name="T2" fmla="*/ 675 w 675"/>
              <a:gd name="T3" fmla="*/ 241 h 1042"/>
              <a:gd name="T4" fmla="*/ 0 w 675"/>
              <a:gd name="T5" fmla="*/ 0 h 1042"/>
              <a:gd name="T6" fmla="*/ 0 w 675"/>
              <a:gd name="T7" fmla="*/ 800 h 1042"/>
              <a:gd name="T8" fmla="*/ 675 w 675"/>
              <a:gd name="T9" fmla="*/ 1042 h 1042"/>
            </a:gdLst>
            <a:ahLst/>
            <a:cxnLst>
              <a:cxn ang="0">
                <a:pos x="T0" y="T1"/>
              </a:cxn>
              <a:cxn ang="0">
                <a:pos x="T2" y="T3"/>
              </a:cxn>
              <a:cxn ang="0">
                <a:pos x="T4" y="T5"/>
              </a:cxn>
              <a:cxn ang="0">
                <a:pos x="T6" y="T7"/>
              </a:cxn>
              <a:cxn ang="0">
                <a:pos x="T8" y="T9"/>
              </a:cxn>
            </a:cxnLst>
            <a:rect l="0" t="0" r="r" b="b"/>
            <a:pathLst>
              <a:path w="675" h="1042">
                <a:moveTo>
                  <a:pt x="675" y="1042"/>
                </a:moveTo>
                <a:lnTo>
                  <a:pt x="675" y="241"/>
                </a:lnTo>
                <a:lnTo>
                  <a:pt x="0" y="0"/>
                </a:lnTo>
                <a:lnTo>
                  <a:pt x="0" y="800"/>
                </a:lnTo>
                <a:lnTo>
                  <a:pt x="675" y="1042"/>
                </a:lnTo>
                <a:close/>
              </a:path>
            </a:pathLst>
          </a:custGeom>
          <a:solidFill>
            <a:srgbClr val="D1D1D1"/>
          </a:solidFill>
          <a:ln>
            <a:noFill/>
          </a:ln>
        </p:spPr>
        <p:txBody>
          <a:bodyPr vert="horz" wrap="square" lIns="91431" tIns="45715" rIns="91431" bIns="45715" numCol="1" anchor="t" anchorCtr="0" compatLnSpc="1"/>
          <a:lstStyle/>
          <a:p>
            <a:endParaRPr lang="id-ID"/>
          </a:p>
        </p:txBody>
      </p:sp>
      <p:sp>
        <p:nvSpPr>
          <p:cNvPr id="5" name="Freeform 9"/>
          <p:cNvSpPr/>
          <p:nvPr/>
        </p:nvSpPr>
        <p:spPr bwMode="auto">
          <a:xfrm>
            <a:off x="3893485" y="2704568"/>
            <a:ext cx="1429913" cy="374483"/>
          </a:xfrm>
          <a:custGeom>
            <a:avLst/>
            <a:gdLst>
              <a:gd name="T0" fmla="*/ 0 w 1012"/>
              <a:gd name="T1" fmla="*/ 265 h 265"/>
              <a:gd name="T2" fmla="*/ 1012 w 1012"/>
              <a:gd name="T3" fmla="*/ 0 h 265"/>
              <a:gd name="T4" fmla="*/ 337 w 1012"/>
              <a:gd name="T5" fmla="*/ 241 h 265"/>
              <a:gd name="T6" fmla="*/ 0 w 1012"/>
              <a:gd name="T7" fmla="*/ 265 h 265"/>
            </a:gdLst>
            <a:ahLst/>
            <a:cxnLst>
              <a:cxn ang="0">
                <a:pos x="T0" y="T1"/>
              </a:cxn>
              <a:cxn ang="0">
                <a:pos x="T2" y="T3"/>
              </a:cxn>
              <a:cxn ang="0">
                <a:pos x="T4" y="T5"/>
              </a:cxn>
              <a:cxn ang="0">
                <a:pos x="T6" y="T7"/>
              </a:cxn>
            </a:cxnLst>
            <a:rect l="0" t="0" r="r" b="b"/>
            <a:pathLst>
              <a:path w="1012" h="265">
                <a:moveTo>
                  <a:pt x="0" y="265"/>
                </a:moveTo>
                <a:lnTo>
                  <a:pt x="1012" y="0"/>
                </a:lnTo>
                <a:lnTo>
                  <a:pt x="337" y="241"/>
                </a:lnTo>
                <a:lnTo>
                  <a:pt x="0" y="265"/>
                </a:lnTo>
                <a:close/>
              </a:path>
            </a:pathLst>
          </a:custGeom>
          <a:solidFill>
            <a:srgbClr val="595959"/>
          </a:solidFill>
          <a:ln>
            <a:noFill/>
          </a:ln>
        </p:spPr>
        <p:txBody>
          <a:bodyPr vert="horz" wrap="square" lIns="91431" tIns="45715" rIns="91431" bIns="45715" numCol="1" anchor="t" anchorCtr="0" compatLnSpc="1"/>
          <a:lstStyle/>
          <a:p>
            <a:endParaRPr lang="id-ID"/>
          </a:p>
        </p:txBody>
      </p:sp>
      <p:sp>
        <p:nvSpPr>
          <p:cNvPr id="6" name="Freeform 10"/>
          <p:cNvSpPr/>
          <p:nvPr/>
        </p:nvSpPr>
        <p:spPr bwMode="auto">
          <a:xfrm>
            <a:off x="3893485" y="3045135"/>
            <a:ext cx="476167" cy="1131925"/>
          </a:xfrm>
          <a:custGeom>
            <a:avLst/>
            <a:gdLst>
              <a:gd name="T0" fmla="*/ 337 w 337"/>
              <a:gd name="T1" fmla="*/ 801 h 801"/>
              <a:gd name="T2" fmla="*/ 0 w 337"/>
              <a:gd name="T3" fmla="*/ 24 h 801"/>
              <a:gd name="T4" fmla="*/ 337 w 337"/>
              <a:gd name="T5" fmla="*/ 0 h 801"/>
              <a:gd name="T6" fmla="*/ 337 w 337"/>
              <a:gd name="T7" fmla="*/ 801 h 801"/>
            </a:gdLst>
            <a:ahLst/>
            <a:cxnLst>
              <a:cxn ang="0">
                <a:pos x="T0" y="T1"/>
              </a:cxn>
              <a:cxn ang="0">
                <a:pos x="T2" y="T3"/>
              </a:cxn>
              <a:cxn ang="0">
                <a:pos x="T4" y="T5"/>
              </a:cxn>
              <a:cxn ang="0">
                <a:pos x="T6" y="T7"/>
              </a:cxn>
            </a:cxnLst>
            <a:rect l="0" t="0" r="r" b="b"/>
            <a:pathLst>
              <a:path w="337" h="801">
                <a:moveTo>
                  <a:pt x="337" y="801"/>
                </a:moveTo>
                <a:lnTo>
                  <a:pt x="0" y="24"/>
                </a:lnTo>
                <a:lnTo>
                  <a:pt x="337" y="0"/>
                </a:lnTo>
                <a:lnTo>
                  <a:pt x="337" y="801"/>
                </a:lnTo>
                <a:close/>
              </a:path>
            </a:pathLst>
          </a:custGeom>
          <a:solidFill>
            <a:srgbClr val="7F7F7F"/>
          </a:solidFill>
          <a:ln>
            <a:noFill/>
          </a:ln>
        </p:spPr>
        <p:txBody>
          <a:bodyPr vert="horz" wrap="square" lIns="91431" tIns="45715" rIns="91431" bIns="45715" numCol="1" anchor="t" anchorCtr="0" compatLnSpc="1"/>
          <a:lstStyle/>
          <a:p>
            <a:endParaRPr lang="id-ID"/>
          </a:p>
        </p:txBody>
      </p:sp>
      <p:sp>
        <p:nvSpPr>
          <p:cNvPr id="7" name="Freeform 11"/>
          <p:cNvSpPr/>
          <p:nvPr/>
        </p:nvSpPr>
        <p:spPr bwMode="auto">
          <a:xfrm>
            <a:off x="4369653" y="2704569"/>
            <a:ext cx="953747" cy="1472492"/>
          </a:xfrm>
          <a:custGeom>
            <a:avLst/>
            <a:gdLst>
              <a:gd name="T0" fmla="*/ 0 w 675"/>
              <a:gd name="T1" fmla="*/ 1042 h 1042"/>
              <a:gd name="T2" fmla="*/ 0 w 675"/>
              <a:gd name="T3" fmla="*/ 241 h 1042"/>
              <a:gd name="T4" fmla="*/ 675 w 675"/>
              <a:gd name="T5" fmla="*/ 0 h 1042"/>
              <a:gd name="T6" fmla="*/ 675 w 675"/>
              <a:gd name="T7" fmla="*/ 800 h 1042"/>
              <a:gd name="T8" fmla="*/ 0 w 675"/>
              <a:gd name="T9" fmla="*/ 1042 h 1042"/>
            </a:gdLst>
            <a:ahLst/>
            <a:cxnLst>
              <a:cxn ang="0">
                <a:pos x="T0" y="T1"/>
              </a:cxn>
              <a:cxn ang="0">
                <a:pos x="T2" y="T3"/>
              </a:cxn>
              <a:cxn ang="0">
                <a:pos x="T4" y="T5"/>
              </a:cxn>
              <a:cxn ang="0">
                <a:pos x="T6" y="T7"/>
              </a:cxn>
              <a:cxn ang="0">
                <a:pos x="T8" y="T9"/>
              </a:cxn>
            </a:cxnLst>
            <a:rect l="0" t="0" r="r" b="b"/>
            <a:pathLst>
              <a:path w="675" h="1042">
                <a:moveTo>
                  <a:pt x="0" y="1042"/>
                </a:moveTo>
                <a:lnTo>
                  <a:pt x="0" y="241"/>
                </a:lnTo>
                <a:lnTo>
                  <a:pt x="675" y="0"/>
                </a:lnTo>
                <a:lnTo>
                  <a:pt x="675" y="800"/>
                </a:lnTo>
                <a:lnTo>
                  <a:pt x="0" y="1042"/>
                </a:lnTo>
                <a:close/>
              </a:path>
            </a:pathLst>
          </a:custGeom>
          <a:solidFill>
            <a:srgbClr val="A6A6A6"/>
          </a:solidFill>
          <a:ln>
            <a:noFill/>
          </a:ln>
        </p:spPr>
        <p:txBody>
          <a:bodyPr vert="horz" wrap="square" lIns="91431" tIns="45715" rIns="91431" bIns="45715" numCol="1" anchor="t" anchorCtr="0" compatLnSpc="1"/>
          <a:lstStyle/>
          <a:p>
            <a:endParaRPr lang="id-ID"/>
          </a:p>
        </p:txBody>
      </p:sp>
      <p:sp>
        <p:nvSpPr>
          <p:cNvPr id="8" name="Freeform 13"/>
          <p:cNvSpPr/>
          <p:nvPr/>
        </p:nvSpPr>
        <p:spPr bwMode="auto">
          <a:xfrm>
            <a:off x="4847232" y="4537409"/>
            <a:ext cx="1907490" cy="686787"/>
          </a:xfrm>
          <a:custGeom>
            <a:avLst/>
            <a:gdLst>
              <a:gd name="T0" fmla="*/ 675 w 1350"/>
              <a:gd name="T1" fmla="*/ 486 h 486"/>
              <a:gd name="T2" fmla="*/ 0 w 1350"/>
              <a:gd name="T3" fmla="*/ 242 h 486"/>
              <a:gd name="T4" fmla="*/ 675 w 1350"/>
              <a:gd name="T5" fmla="*/ 0 h 486"/>
              <a:gd name="T6" fmla="*/ 1350 w 1350"/>
              <a:gd name="T7" fmla="*/ 242 h 486"/>
              <a:gd name="T8" fmla="*/ 675 w 1350"/>
              <a:gd name="T9" fmla="*/ 486 h 486"/>
            </a:gdLst>
            <a:ahLst/>
            <a:cxnLst>
              <a:cxn ang="0">
                <a:pos x="T0" y="T1"/>
              </a:cxn>
              <a:cxn ang="0">
                <a:pos x="T2" y="T3"/>
              </a:cxn>
              <a:cxn ang="0">
                <a:pos x="T4" y="T5"/>
              </a:cxn>
              <a:cxn ang="0">
                <a:pos x="T6" y="T7"/>
              </a:cxn>
              <a:cxn ang="0">
                <a:pos x="T8" y="T9"/>
              </a:cxn>
            </a:cxnLst>
            <a:rect l="0" t="0" r="r" b="b"/>
            <a:pathLst>
              <a:path w="1350" h="486">
                <a:moveTo>
                  <a:pt x="675" y="486"/>
                </a:moveTo>
                <a:lnTo>
                  <a:pt x="0" y="242"/>
                </a:lnTo>
                <a:lnTo>
                  <a:pt x="675" y="0"/>
                </a:lnTo>
                <a:lnTo>
                  <a:pt x="1350" y="242"/>
                </a:lnTo>
                <a:lnTo>
                  <a:pt x="675" y="48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sp>
        <p:nvSpPr>
          <p:cNvPr id="9" name="Freeform 15"/>
          <p:cNvSpPr/>
          <p:nvPr/>
        </p:nvSpPr>
        <p:spPr bwMode="auto">
          <a:xfrm>
            <a:off x="5800976" y="4879391"/>
            <a:ext cx="953747" cy="1170080"/>
          </a:xfrm>
          <a:custGeom>
            <a:avLst/>
            <a:gdLst>
              <a:gd name="T0" fmla="*/ 0 w 675"/>
              <a:gd name="T1" fmla="*/ 828 h 828"/>
              <a:gd name="T2" fmla="*/ 0 w 675"/>
              <a:gd name="T3" fmla="*/ 244 h 828"/>
              <a:gd name="T4" fmla="*/ 675 w 675"/>
              <a:gd name="T5" fmla="*/ 0 h 828"/>
              <a:gd name="T6" fmla="*/ 0 w 675"/>
              <a:gd name="T7" fmla="*/ 828 h 828"/>
            </a:gdLst>
            <a:ahLst/>
            <a:cxnLst>
              <a:cxn ang="0">
                <a:pos x="T0" y="T1"/>
              </a:cxn>
              <a:cxn ang="0">
                <a:pos x="T2" y="T3"/>
              </a:cxn>
              <a:cxn ang="0">
                <a:pos x="T4" y="T5"/>
              </a:cxn>
              <a:cxn ang="0">
                <a:pos x="T6" y="T7"/>
              </a:cxn>
            </a:cxnLst>
            <a:rect l="0" t="0" r="r" b="b"/>
            <a:pathLst>
              <a:path w="675" h="828">
                <a:moveTo>
                  <a:pt x="0" y="828"/>
                </a:moveTo>
                <a:lnTo>
                  <a:pt x="0" y="244"/>
                </a:lnTo>
                <a:lnTo>
                  <a:pt x="675" y="0"/>
                </a:lnTo>
                <a:lnTo>
                  <a:pt x="0" y="828"/>
                </a:lnTo>
                <a:close/>
              </a:path>
            </a:pathLst>
          </a:custGeom>
          <a:solidFill>
            <a:schemeClr val="tx1">
              <a:lumMod val="65000"/>
              <a:lumOff val="35000"/>
            </a:schemeClr>
          </a:solidFill>
          <a:ln>
            <a:noFill/>
          </a:ln>
        </p:spPr>
        <p:txBody>
          <a:bodyPr vert="horz" wrap="square" lIns="91431" tIns="45715" rIns="91431" bIns="45715" numCol="1" anchor="t" anchorCtr="0" compatLnSpc="1"/>
          <a:lstStyle/>
          <a:p>
            <a:endParaRPr lang="id-ID"/>
          </a:p>
        </p:txBody>
      </p:sp>
      <p:sp>
        <p:nvSpPr>
          <p:cNvPr id="10" name="Freeform 16"/>
          <p:cNvSpPr/>
          <p:nvPr/>
        </p:nvSpPr>
        <p:spPr bwMode="auto">
          <a:xfrm>
            <a:off x="4847231" y="4879391"/>
            <a:ext cx="953747" cy="1170080"/>
          </a:xfrm>
          <a:custGeom>
            <a:avLst/>
            <a:gdLst>
              <a:gd name="T0" fmla="*/ 675 w 675"/>
              <a:gd name="T1" fmla="*/ 828 h 828"/>
              <a:gd name="T2" fmla="*/ 675 w 675"/>
              <a:gd name="T3" fmla="*/ 244 h 828"/>
              <a:gd name="T4" fmla="*/ 0 w 675"/>
              <a:gd name="T5" fmla="*/ 0 h 828"/>
              <a:gd name="T6" fmla="*/ 675 w 675"/>
              <a:gd name="T7" fmla="*/ 828 h 828"/>
            </a:gdLst>
            <a:ahLst/>
            <a:cxnLst>
              <a:cxn ang="0">
                <a:pos x="T0" y="T1"/>
              </a:cxn>
              <a:cxn ang="0">
                <a:pos x="T2" y="T3"/>
              </a:cxn>
              <a:cxn ang="0">
                <a:pos x="T4" y="T5"/>
              </a:cxn>
              <a:cxn ang="0">
                <a:pos x="T6" y="T7"/>
              </a:cxn>
            </a:cxnLst>
            <a:rect l="0" t="0" r="r" b="b"/>
            <a:pathLst>
              <a:path w="675" h="828">
                <a:moveTo>
                  <a:pt x="675" y="828"/>
                </a:moveTo>
                <a:lnTo>
                  <a:pt x="675" y="244"/>
                </a:lnTo>
                <a:lnTo>
                  <a:pt x="0" y="0"/>
                </a:lnTo>
                <a:lnTo>
                  <a:pt x="675" y="828"/>
                </a:lnTo>
                <a:close/>
              </a:path>
            </a:pathLst>
          </a:custGeom>
          <a:solidFill>
            <a:schemeClr val="bg1">
              <a:lumMod val="50000"/>
            </a:schemeClr>
          </a:solidFill>
          <a:ln>
            <a:noFill/>
          </a:ln>
        </p:spPr>
        <p:txBody>
          <a:bodyPr vert="horz" wrap="square" lIns="91431" tIns="45715" rIns="91431" bIns="45715" numCol="1" anchor="t" anchorCtr="0" compatLnSpc="1"/>
          <a:lstStyle/>
          <a:p>
            <a:endParaRPr lang="id-ID"/>
          </a:p>
        </p:txBody>
      </p:sp>
      <p:sp>
        <p:nvSpPr>
          <p:cNvPr id="11" name="Freeform 17"/>
          <p:cNvSpPr/>
          <p:nvPr/>
        </p:nvSpPr>
        <p:spPr bwMode="auto">
          <a:xfrm>
            <a:off x="5800976" y="3218951"/>
            <a:ext cx="953747" cy="1472492"/>
          </a:xfrm>
          <a:custGeom>
            <a:avLst/>
            <a:gdLst>
              <a:gd name="T0" fmla="*/ 0 w 675"/>
              <a:gd name="T1" fmla="*/ 242 h 1042"/>
              <a:gd name="T2" fmla="*/ 0 w 675"/>
              <a:gd name="T3" fmla="*/ 1042 h 1042"/>
              <a:gd name="T4" fmla="*/ 675 w 675"/>
              <a:gd name="T5" fmla="*/ 801 h 1042"/>
              <a:gd name="T6" fmla="*/ 675 w 675"/>
              <a:gd name="T7" fmla="*/ 0 h 1042"/>
              <a:gd name="T8" fmla="*/ 0 w 675"/>
              <a:gd name="T9" fmla="*/ 242 h 1042"/>
            </a:gdLst>
            <a:ahLst/>
            <a:cxnLst>
              <a:cxn ang="0">
                <a:pos x="T0" y="T1"/>
              </a:cxn>
              <a:cxn ang="0">
                <a:pos x="T2" y="T3"/>
              </a:cxn>
              <a:cxn ang="0">
                <a:pos x="T4" y="T5"/>
              </a:cxn>
              <a:cxn ang="0">
                <a:pos x="T6" y="T7"/>
              </a:cxn>
              <a:cxn ang="0">
                <a:pos x="T8" y="T9"/>
              </a:cxn>
            </a:cxnLst>
            <a:rect l="0" t="0" r="r" b="b"/>
            <a:pathLst>
              <a:path w="675" h="1042">
                <a:moveTo>
                  <a:pt x="0" y="242"/>
                </a:moveTo>
                <a:lnTo>
                  <a:pt x="0" y="1042"/>
                </a:lnTo>
                <a:lnTo>
                  <a:pt x="675" y="801"/>
                </a:lnTo>
                <a:lnTo>
                  <a:pt x="675" y="0"/>
                </a:lnTo>
                <a:lnTo>
                  <a:pt x="0" y="242"/>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sp>
        <p:nvSpPr>
          <p:cNvPr id="12" name="Freeform 19"/>
          <p:cNvSpPr/>
          <p:nvPr/>
        </p:nvSpPr>
        <p:spPr bwMode="auto">
          <a:xfrm>
            <a:off x="4847232" y="2878384"/>
            <a:ext cx="1907490" cy="682547"/>
          </a:xfrm>
          <a:custGeom>
            <a:avLst/>
            <a:gdLst>
              <a:gd name="T0" fmla="*/ 675 w 1350"/>
              <a:gd name="T1" fmla="*/ 0 h 483"/>
              <a:gd name="T2" fmla="*/ 0 w 1350"/>
              <a:gd name="T3" fmla="*/ 241 h 483"/>
              <a:gd name="T4" fmla="*/ 675 w 1350"/>
              <a:gd name="T5" fmla="*/ 483 h 483"/>
              <a:gd name="T6" fmla="*/ 1350 w 1350"/>
              <a:gd name="T7" fmla="*/ 241 h 483"/>
              <a:gd name="T8" fmla="*/ 675 w 1350"/>
              <a:gd name="T9" fmla="*/ 0 h 483"/>
            </a:gdLst>
            <a:ahLst/>
            <a:cxnLst>
              <a:cxn ang="0">
                <a:pos x="T0" y="T1"/>
              </a:cxn>
              <a:cxn ang="0">
                <a:pos x="T2" y="T3"/>
              </a:cxn>
              <a:cxn ang="0">
                <a:pos x="T4" y="T5"/>
              </a:cxn>
              <a:cxn ang="0">
                <a:pos x="T6" y="T7"/>
              </a:cxn>
              <a:cxn ang="0">
                <a:pos x="T8" y="T9"/>
              </a:cxn>
            </a:cxnLst>
            <a:rect l="0" t="0" r="r" b="b"/>
            <a:pathLst>
              <a:path w="1350" h="483">
                <a:moveTo>
                  <a:pt x="675" y="0"/>
                </a:moveTo>
                <a:lnTo>
                  <a:pt x="0" y="241"/>
                </a:lnTo>
                <a:lnTo>
                  <a:pt x="675" y="483"/>
                </a:lnTo>
                <a:lnTo>
                  <a:pt x="1350" y="241"/>
                </a:lnTo>
                <a:lnTo>
                  <a:pt x="675" y="0"/>
                </a:lnTo>
                <a:close/>
              </a:path>
            </a:pathLst>
          </a:custGeom>
          <a:solidFill>
            <a:schemeClr val="bg1">
              <a:lumMod val="85000"/>
            </a:schemeClr>
          </a:solidFill>
          <a:ln>
            <a:noFill/>
          </a:ln>
        </p:spPr>
        <p:txBody>
          <a:bodyPr vert="horz" wrap="square" lIns="91431" tIns="45715" rIns="91431" bIns="45715" numCol="1" anchor="t" anchorCtr="0" compatLnSpc="1"/>
          <a:lstStyle/>
          <a:p>
            <a:endParaRPr lang="id-ID"/>
          </a:p>
        </p:txBody>
      </p:sp>
      <p:sp>
        <p:nvSpPr>
          <p:cNvPr id="13" name="Freeform 21"/>
          <p:cNvSpPr/>
          <p:nvPr/>
        </p:nvSpPr>
        <p:spPr bwMode="auto">
          <a:xfrm>
            <a:off x="4847231" y="3218951"/>
            <a:ext cx="953747" cy="1472492"/>
          </a:xfrm>
          <a:custGeom>
            <a:avLst/>
            <a:gdLst>
              <a:gd name="T0" fmla="*/ 0 w 675"/>
              <a:gd name="T1" fmla="*/ 0 h 1042"/>
              <a:gd name="T2" fmla="*/ 0 w 675"/>
              <a:gd name="T3" fmla="*/ 801 h 1042"/>
              <a:gd name="T4" fmla="*/ 675 w 675"/>
              <a:gd name="T5" fmla="*/ 1042 h 1042"/>
              <a:gd name="T6" fmla="*/ 675 w 675"/>
              <a:gd name="T7" fmla="*/ 242 h 1042"/>
              <a:gd name="T8" fmla="*/ 0 w 675"/>
              <a:gd name="T9" fmla="*/ 0 h 1042"/>
            </a:gdLst>
            <a:ahLst/>
            <a:cxnLst>
              <a:cxn ang="0">
                <a:pos x="T0" y="T1"/>
              </a:cxn>
              <a:cxn ang="0">
                <a:pos x="T2" y="T3"/>
              </a:cxn>
              <a:cxn ang="0">
                <a:pos x="T4" y="T5"/>
              </a:cxn>
              <a:cxn ang="0">
                <a:pos x="T6" y="T7"/>
              </a:cxn>
              <a:cxn ang="0">
                <a:pos x="T8" y="T9"/>
              </a:cxn>
            </a:cxnLst>
            <a:rect l="0" t="0" r="r" b="b"/>
            <a:pathLst>
              <a:path w="675" h="1042">
                <a:moveTo>
                  <a:pt x="0" y="0"/>
                </a:moveTo>
                <a:lnTo>
                  <a:pt x="0" y="801"/>
                </a:lnTo>
                <a:lnTo>
                  <a:pt x="675" y="1042"/>
                </a:lnTo>
                <a:lnTo>
                  <a:pt x="675" y="242"/>
                </a:lnTo>
                <a:lnTo>
                  <a:pt x="0" y="0"/>
                </a:lnTo>
                <a:close/>
              </a:path>
            </a:pathLst>
          </a:custGeom>
          <a:solidFill>
            <a:schemeClr val="bg1">
              <a:lumMod val="75000"/>
            </a:schemeClr>
          </a:solidFill>
          <a:ln>
            <a:noFill/>
          </a:ln>
        </p:spPr>
        <p:txBody>
          <a:bodyPr vert="horz" wrap="square" lIns="91431" tIns="45715" rIns="91431" bIns="45715" numCol="1" anchor="t" anchorCtr="0" compatLnSpc="1"/>
          <a:lstStyle/>
          <a:p>
            <a:endParaRPr lang="id-ID"/>
          </a:p>
        </p:txBody>
      </p:sp>
      <p:sp>
        <p:nvSpPr>
          <p:cNvPr id="14" name="Freeform 45"/>
          <p:cNvSpPr/>
          <p:nvPr/>
        </p:nvSpPr>
        <p:spPr bwMode="auto">
          <a:xfrm>
            <a:off x="5800976" y="1537314"/>
            <a:ext cx="953747" cy="1514887"/>
          </a:xfrm>
          <a:custGeom>
            <a:avLst/>
            <a:gdLst>
              <a:gd name="T0" fmla="*/ 0 w 675"/>
              <a:gd name="T1" fmla="*/ 0 h 1072"/>
              <a:gd name="T2" fmla="*/ 0 w 675"/>
              <a:gd name="T3" fmla="*/ 1072 h 1072"/>
              <a:gd name="T4" fmla="*/ 675 w 675"/>
              <a:gd name="T5" fmla="*/ 828 h 1072"/>
              <a:gd name="T6" fmla="*/ 0 w 675"/>
              <a:gd name="T7" fmla="*/ 0 h 1072"/>
            </a:gdLst>
            <a:ahLst/>
            <a:cxnLst>
              <a:cxn ang="0">
                <a:pos x="T0" y="T1"/>
              </a:cxn>
              <a:cxn ang="0">
                <a:pos x="T2" y="T3"/>
              </a:cxn>
              <a:cxn ang="0">
                <a:pos x="T4" y="T5"/>
              </a:cxn>
              <a:cxn ang="0">
                <a:pos x="T6" y="T7"/>
              </a:cxn>
            </a:cxnLst>
            <a:rect l="0" t="0" r="r" b="b"/>
            <a:pathLst>
              <a:path w="675" h="1072">
                <a:moveTo>
                  <a:pt x="0" y="0"/>
                </a:moveTo>
                <a:lnTo>
                  <a:pt x="0" y="1072"/>
                </a:lnTo>
                <a:lnTo>
                  <a:pt x="675" y="828"/>
                </a:lnTo>
                <a:lnTo>
                  <a:pt x="0" y="0"/>
                </a:lnTo>
                <a:close/>
              </a:path>
            </a:pathLst>
          </a:custGeom>
          <a:solidFill>
            <a:schemeClr val="accent2"/>
          </a:solidFill>
          <a:ln>
            <a:noFill/>
          </a:ln>
        </p:spPr>
        <p:txBody>
          <a:bodyPr vert="horz" wrap="square" lIns="91431" tIns="45715" rIns="91431" bIns="45715" numCol="1" anchor="t" anchorCtr="0" compatLnSpc="1"/>
          <a:lstStyle/>
          <a:p>
            <a:endParaRPr lang="id-ID"/>
          </a:p>
        </p:txBody>
      </p:sp>
      <p:sp>
        <p:nvSpPr>
          <p:cNvPr id="15" name="Freeform 46"/>
          <p:cNvSpPr/>
          <p:nvPr/>
        </p:nvSpPr>
        <p:spPr bwMode="auto">
          <a:xfrm>
            <a:off x="4847231" y="1537314"/>
            <a:ext cx="953747" cy="1514887"/>
          </a:xfrm>
          <a:custGeom>
            <a:avLst/>
            <a:gdLst>
              <a:gd name="T0" fmla="*/ 675 w 675"/>
              <a:gd name="T1" fmla="*/ 0 h 1072"/>
              <a:gd name="T2" fmla="*/ 675 w 675"/>
              <a:gd name="T3" fmla="*/ 1072 h 1072"/>
              <a:gd name="T4" fmla="*/ 0 w 675"/>
              <a:gd name="T5" fmla="*/ 828 h 1072"/>
              <a:gd name="T6" fmla="*/ 675 w 675"/>
              <a:gd name="T7" fmla="*/ 0 h 1072"/>
            </a:gdLst>
            <a:ahLst/>
            <a:cxnLst>
              <a:cxn ang="0">
                <a:pos x="T0" y="T1"/>
              </a:cxn>
              <a:cxn ang="0">
                <a:pos x="T2" y="T3"/>
              </a:cxn>
              <a:cxn ang="0">
                <a:pos x="T4" y="T5"/>
              </a:cxn>
              <a:cxn ang="0">
                <a:pos x="T6" y="T7"/>
              </a:cxn>
            </a:cxnLst>
            <a:rect l="0" t="0" r="r" b="b"/>
            <a:pathLst>
              <a:path w="675" h="1072">
                <a:moveTo>
                  <a:pt x="675" y="0"/>
                </a:moveTo>
                <a:lnTo>
                  <a:pt x="675" y="1072"/>
                </a:lnTo>
                <a:lnTo>
                  <a:pt x="0" y="828"/>
                </a:lnTo>
                <a:lnTo>
                  <a:pt x="675" y="0"/>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id-ID"/>
          </a:p>
        </p:txBody>
      </p:sp>
      <p:sp>
        <p:nvSpPr>
          <p:cNvPr id="16" name="Freeform 47"/>
          <p:cNvSpPr/>
          <p:nvPr/>
        </p:nvSpPr>
        <p:spPr bwMode="auto">
          <a:xfrm>
            <a:off x="3917507" y="3748879"/>
            <a:ext cx="1432737" cy="1130512"/>
          </a:xfrm>
          <a:custGeom>
            <a:avLst/>
            <a:gdLst>
              <a:gd name="T0" fmla="*/ 0 w 1014"/>
              <a:gd name="T1" fmla="*/ 535 h 800"/>
              <a:gd name="T2" fmla="*/ 1014 w 1014"/>
              <a:gd name="T3" fmla="*/ 800 h 800"/>
              <a:gd name="T4" fmla="*/ 1014 w 1014"/>
              <a:gd name="T5" fmla="*/ 0 h 800"/>
              <a:gd name="T6" fmla="*/ 0 w 1014"/>
              <a:gd name="T7" fmla="*/ 535 h 800"/>
            </a:gdLst>
            <a:ahLst/>
            <a:cxnLst>
              <a:cxn ang="0">
                <a:pos x="T0" y="T1"/>
              </a:cxn>
              <a:cxn ang="0">
                <a:pos x="T2" y="T3"/>
              </a:cxn>
              <a:cxn ang="0">
                <a:pos x="T4" y="T5"/>
              </a:cxn>
              <a:cxn ang="0">
                <a:pos x="T6" y="T7"/>
              </a:cxn>
            </a:cxnLst>
            <a:rect l="0" t="0" r="r" b="b"/>
            <a:pathLst>
              <a:path w="1014" h="800">
                <a:moveTo>
                  <a:pt x="0" y="535"/>
                </a:moveTo>
                <a:lnTo>
                  <a:pt x="1014" y="800"/>
                </a:lnTo>
                <a:lnTo>
                  <a:pt x="1014" y="0"/>
                </a:lnTo>
                <a:lnTo>
                  <a:pt x="0" y="535"/>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id-ID"/>
          </a:p>
        </p:txBody>
      </p:sp>
      <p:sp>
        <p:nvSpPr>
          <p:cNvPr id="17" name="Freeform 48"/>
          <p:cNvSpPr/>
          <p:nvPr/>
        </p:nvSpPr>
        <p:spPr bwMode="auto">
          <a:xfrm>
            <a:off x="3917507" y="3406900"/>
            <a:ext cx="1432737" cy="1098009"/>
          </a:xfrm>
          <a:custGeom>
            <a:avLst/>
            <a:gdLst>
              <a:gd name="T0" fmla="*/ 339 w 1014"/>
              <a:gd name="T1" fmla="*/ 0 h 777"/>
              <a:gd name="T2" fmla="*/ 0 w 1014"/>
              <a:gd name="T3" fmla="*/ 777 h 777"/>
              <a:gd name="T4" fmla="*/ 1014 w 1014"/>
              <a:gd name="T5" fmla="*/ 242 h 777"/>
              <a:gd name="T6" fmla="*/ 339 w 1014"/>
              <a:gd name="T7" fmla="*/ 0 h 777"/>
            </a:gdLst>
            <a:ahLst/>
            <a:cxnLst>
              <a:cxn ang="0">
                <a:pos x="T0" y="T1"/>
              </a:cxn>
              <a:cxn ang="0">
                <a:pos x="T2" y="T3"/>
              </a:cxn>
              <a:cxn ang="0">
                <a:pos x="T4" y="T5"/>
              </a:cxn>
              <a:cxn ang="0">
                <a:pos x="T6" y="T7"/>
              </a:cxn>
            </a:cxnLst>
            <a:rect l="0" t="0" r="r" b="b"/>
            <a:pathLst>
              <a:path w="1014" h="777">
                <a:moveTo>
                  <a:pt x="339" y="0"/>
                </a:moveTo>
                <a:lnTo>
                  <a:pt x="0" y="777"/>
                </a:lnTo>
                <a:lnTo>
                  <a:pt x="1014" y="242"/>
                </a:lnTo>
                <a:lnTo>
                  <a:pt x="339" y="0"/>
                </a:lnTo>
                <a:close/>
              </a:path>
            </a:pathLst>
          </a:custGeom>
          <a:solidFill>
            <a:schemeClr val="accent4"/>
          </a:solidFill>
          <a:ln>
            <a:noFill/>
          </a:ln>
        </p:spPr>
        <p:txBody>
          <a:bodyPr vert="horz" wrap="square" lIns="91431" tIns="45715" rIns="91431" bIns="45715" numCol="1" anchor="t" anchorCtr="0" compatLnSpc="1"/>
          <a:lstStyle/>
          <a:p>
            <a:endParaRPr lang="id-ID"/>
          </a:p>
        </p:txBody>
      </p:sp>
      <p:sp>
        <p:nvSpPr>
          <p:cNvPr id="18" name="Freeform 49"/>
          <p:cNvSpPr/>
          <p:nvPr/>
        </p:nvSpPr>
        <p:spPr bwMode="auto">
          <a:xfrm>
            <a:off x="6277145" y="3741813"/>
            <a:ext cx="1431324" cy="1130512"/>
          </a:xfrm>
          <a:custGeom>
            <a:avLst/>
            <a:gdLst>
              <a:gd name="T0" fmla="*/ 1013 w 1013"/>
              <a:gd name="T1" fmla="*/ 535 h 800"/>
              <a:gd name="T2" fmla="*/ 0 w 1013"/>
              <a:gd name="T3" fmla="*/ 800 h 800"/>
              <a:gd name="T4" fmla="*/ 0 w 1013"/>
              <a:gd name="T5" fmla="*/ 0 h 800"/>
              <a:gd name="T6" fmla="*/ 1013 w 1013"/>
              <a:gd name="T7" fmla="*/ 535 h 800"/>
            </a:gdLst>
            <a:ahLst/>
            <a:cxnLst>
              <a:cxn ang="0">
                <a:pos x="T0" y="T1"/>
              </a:cxn>
              <a:cxn ang="0">
                <a:pos x="T2" y="T3"/>
              </a:cxn>
              <a:cxn ang="0">
                <a:pos x="T4" y="T5"/>
              </a:cxn>
              <a:cxn ang="0">
                <a:pos x="T6" y="T7"/>
              </a:cxn>
            </a:cxnLst>
            <a:rect l="0" t="0" r="r" b="b"/>
            <a:pathLst>
              <a:path w="1013" h="800">
                <a:moveTo>
                  <a:pt x="1013" y="535"/>
                </a:moveTo>
                <a:lnTo>
                  <a:pt x="0" y="800"/>
                </a:lnTo>
                <a:lnTo>
                  <a:pt x="0" y="0"/>
                </a:lnTo>
                <a:lnTo>
                  <a:pt x="1013" y="535"/>
                </a:lnTo>
                <a:close/>
              </a:path>
            </a:pathLst>
          </a:custGeom>
          <a:solidFill>
            <a:schemeClr val="accent3">
              <a:lumMod val="60000"/>
              <a:lumOff val="40000"/>
            </a:schemeClr>
          </a:solidFill>
          <a:ln>
            <a:noFill/>
          </a:ln>
        </p:spPr>
        <p:txBody>
          <a:bodyPr vert="horz" wrap="square" lIns="91431" tIns="45715" rIns="91431" bIns="45715" numCol="1" anchor="t" anchorCtr="0" compatLnSpc="1"/>
          <a:lstStyle/>
          <a:p>
            <a:endParaRPr lang="id-ID"/>
          </a:p>
        </p:txBody>
      </p:sp>
      <p:sp>
        <p:nvSpPr>
          <p:cNvPr id="19" name="Freeform 50"/>
          <p:cNvSpPr/>
          <p:nvPr/>
        </p:nvSpPr>
        <p:spPr bwMode="auto">
          <a:xfrm>
            <a:off x="6277145" y="3399834"/>
            <a:ext cx="1431324" cy="1098009"/>
          </a:xfrm>
          <a:custGeom>
            <a:avLst/>
            <a:gdLst>
              <a:gd name="T0" fmla="*/ 675 w 1013"/>
              <a:gd name="T1" fmla="*/ 0 h 777"/>
              <a:gd name="T2" fmla="*/ 1013 w 1013"/>
              <a:gd name="T3" fmla="*/ 777 h 777"/>
              <a:gd name="T4" fmla="*/ 0 w 1013"/>
              <a:gd name="T5" fmla="*/ 242 h 777"/>
              <a:gd name="T6" fmla="*/ 675 w 1013"/>
              <a:gd name="T7" fmla="*/ 0 h 777"/>
            </a:gdLst>
            <a:ahLst/>
            <a:cxnLst>
              <a:cxn ang="0">
                <a:pos x="T0" y="T1"/>
              </a:cxn>
              <a:cxn ang="0">
                <a:pos x="T2" y="T3"/>
              </a:cxn>
              <a:cxn ang="0">
                <a:pos x="T4" y="T5"/>
              </a:cxn>
              <a:cxn ang="0">
                <a:pos x="T6" y="T7"/>
              </a:cxn>
            </a:cxnLst>
            <a:rect l="0" t="0" r="r" b="b"/>
            <a:pathLst>
              <a:path w="1013" h="777">
                <a:moveTo>
                  <a:pt x="675" y="0"/>
                </a:moveTo>
                <a:lnTo>
                  <a:pt x="1013" y="777"/>
                </a:lnTo>
                <a:lnTo>
                  <a:pt x="0" y="242"/>
                </a:lnTo>
                <a:lnTo>
                  <a:pt x="675" y="0"/>
                </a:lnTo>
                <a:close/>
              </a:path>
            </a:pathLst>
          </a:custGeom>
          <a:solidFill>
            <a:schemeClr val="accent3"/>
          </a:solidFill>
          <a:ln>
            <a:noFill/>
          </a:ln>
        </p:spPr>
        <p:txBody>
          <a:bodyPr vert="horz" wrap="square" lIns="91431" tIns="45715" rIns="91431" bIns="45715" numCol="1" anchor="t" anchorCtr="0" compatLnSpc="1"/>
          <a:lstStyle/>
          <a:p>
            <a:endParaRPr lang="id-ID"/>
          </a:p>
        </p:txBody>
      </p:sp>
      <p:sp>
        <p:nvSpPr>
          <p:cNvPr id="20" name="TextBox 19"/>
          <p:cNvSpPr txBox="1"/>
          <p:nvPr/>
        </p:nvSpPr>
        <p:spPr>
          <a:xfrm>
            <a:off x="535126" y="2636912"/>
            <a:ext cx="1887672" cy="615541"/>
          </a:xfrm>
          <a:prstGeom prst="rect">
            <a:avLst/>
          </a:prstGeom>
          <a:noFill/>
        </p:spPr>
        <p:txBody>
          <a:bodyPr wrap="none" lIns="121908" tIns="60954" rIns="121908" bIns="60954" rtlCol="0">
            <a:spAutoFit/>
          </a:bodyPr>
          <a:lstStyle/>
          <a:p>
            <a:r>
              <a:rPr lang="zh-CN" altLang="en-US" sz="3200" b="1" dirty="0">
                <a:solidFill>
                  <a:schemeClr val="accent1"/>
                </a:solidFill>
                <a:latin typeface="Raleway" panose="020B0003030101060003" pitchFamily="34" charset="0"/>
              </a:rPr>
              <a:t>添加标题</a:t>
            </a:r>
            <a:endParaRPr lang="id-ID" sz="3200" b="1" dirty="0">
              <a:solidFill>
                <a:schemeClr val="accent1"/>
              </a:solidFill>
              <a:latin typeface="Raleway" panose="020B0003030101060003" pitchFamily="34" charset="0"/>
            </a:endParaRPr>
          </a:p>
        </p:txBody>
      </p:sp>
      <p:sp>
        <p:nvSpPr>
          <p:cNvPr id="21" name="Rectangle 22"/>
          <p:cNvSpPr/>
          <p:nvPr/>
        </p:nvSpPr>
        <p:spPr>
          <a:xfrm>
            <a:off x="539310" y="3292615"/>
            <a:ext cx="3527321" cy="1149032"/>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300" dirty="0">
              <a:solidFill>
                <a:schemeClr val="tx1">
                  <a:lumMod val="50000"/>
                  <a:lumOff val="50000"/>
                </a:schemeClr>
              </a:solidFill>
              <a:latin typeface="微软雅黑" panose="020B0503020204020204" charset="-122"/>
              <a:ea typeface="微软雅黑" panose="020B0503020204020204" charset="-122"/>
            </a:endParaRPr>
          </a:p>
        </p:txBody>
      </p:sp>
      <p:sp>
        <p:nvSpPr>
          <p:cNvPr id="22" name="Rectangle 23"/>
          <p:cNvSpPr/>
          <p:nvPr/>
        </p:nvSpPr>
        <p:spPr>
          <a:xfrm>
            <a:off x="8536133" y="2441898"/>
            <a:ext cx="249205" cy="2492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solidFill>
                <a:schemeClr val="tx1">
                  <a:lumMod val="50000"/>
                  <a:lumOff val="50000"/>
                </a:schemeClr>
              </a:solidFill>
            </a:endParaRPr>
          </a:p>
        </p:txBody>
      </p:sp>
      <p:sp>
        <p:nvSpPr>
          <p:cNvPr id="23" name="Rectangle 24"/>
          <p:cNvSpPr/>
          <p:nvPr/>
        </p:nvSpPr>
        <p:spPr>
          <a:xfrm>
            <a:off x="8536133" y="3203508"/>
            <a:ext cx="249205" cy="249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solidFill>
                <a:schemeClr val="tx1">
                  <a:lumMod val="50000"/>
                  <a:lumOff val="50000"/>
                </a:schemeClr>
              </a:solidFill>
            </a:endParaRPr>
          </a:p>
        </p:txBody>
      </p:sp>
      <p:sp>
        <p:nvSpPr>
          <p:cNvPr id="24" name="Rectangle 25"/>
          <p:cNvSpPr/>
          <p:nvPr/>
        </p:nvSpPr>
        <p:spPr>
          <a:xfrm>
            <a:off x="8536133" y="3890798"/>
            <a:ext cx="249205" cy="249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solidFill>
                <a:schemeClr val="tx1">
                  <a:lumMod val="50000"/>
                  <a:lumOff val="50000"/>
                </a:schemeClr>
              </a:solidFill>
            </a:endParaRPr>
          </a:p>
        </p:txBody>
      </p:sp>
      <p:sp>
        <p:nvSpPr>
          <p:cNvPr id="25" name="Rectangle 26"/>
          <p:cNvSpPr/>
          <p:nvPr/>
        </p:nvSpPr>
        <p:spPr>
          <a:xfrm>
            <a:off x="8536133" y="4570107"/>
            <a:ext cx="249205" cy="249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solidFill>
                <a:schemeClr val="tx1">
                  <a:lumMod val="50000"/>
                  <a:lumOff val="50000"/>
                </a:schemeClr>
              </a:solidFill>
            </a:endParaRPr>
          </a:p>
        </p:txBody>
      </p:sp>
      <p:grpSp>
        <p:nvGrpSpPr>
          <p:cNvPr id="26" name="Group 27"/>
          <p:cNvGrpSpPr/>
          <p:nvPr/>
        </p:nvGrpSpPr>
        <p:grpSpPr>
          <a:xfrm>
            <a:off x="8985084" y="2397615"/>
            <a:ext cx="305251" cy="300429"/>
            <a:chOff x="6297613" y="1392238"/>
            <a:chExt cx="498475" cy="490537"/>
          </a:xfrm>
          <a:solidFill>
            <a:schemeClr val="bg1">
              <a:lumMod val="65000"/>
            </a:schemeClr>
          </a:solidFill>
        </p:grpSpPr>
        <p:sp>
          <p:nvSpPr>
            <p:cNvPr id="27" name="Freeform 28"/>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28" name="Freeform 2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29" name="Freeform 30"/>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grpSp>
        <p:nvGrpSpPr>
          <p:cNvPr id="30" name="Group 31"/>
          <p:cNvGrpSpPr/>
          <p:nvPr/>
        </p:nvGrpSpPr>
        <p:grpSpPr>
          <a:xfrm>
            <a:off x="8996263" y="3155818"/>
            <a:ext cx="282893" cy="300431"/>
            <a:chOff x="6881813" y="2154238"/>
            <a:chExt cx="461963" cy="490538"/>
          </a:xfrm>
          <a:solidFill>
            <a:schemeClr val="bg1">
              <a:lumMod val="65000"/>
            </a:schemeClr>
          </a:solidFill>
        </p:grpSpPr>
        <p:sp>
          <p:nvSpPr>
            <p:cNvPr id="31"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2"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3"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34" name="Freeform 28"/>
          <p:cNvSpPr>
            <a:spLocks noEditPoints="1"/>
          </p:cNvSpPr>
          <p:nvPr/>
        </p:nvSpPr>
        <p:spPr bwMode="auto">
          <a:xfrm>
            <a:off x="8987026" y="3816955"/>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grpSp>
        <p:nvGrpSpPr>
          <p:cNvPr id="35" name="Group 36"/>
          <p:cNvGrpSpPr/>
          <p:nvPr/>
        </p:nvGrpSpPr>
        <p:grpSpPr>
          <a:xfrm>
            <a:off x="8986054" y="4523438"/>
            <a:ext cx="303307" cy="300431"/>
            <a:chOff x="7219950" y="3429000"/>
            <a:chExt cx="495300" cy="490538"/>
          </a:xfrm>
          <a:solidFill>
            <a:schemeClr val="bg1">
              <a:lumMod val="65000"/>
            </a:schemeClr>
          </a:solidFill>
        </p:grpSpPr>
        <p:sp>
          <p:nvSpPr>
            <p:cNvPr id="36"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7"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8"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9"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0"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1"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42" name="TextBox 41"/>
          <p:cNvSpPr txBox="1"/>
          <p:nvPr/>
        </p:nvSpPr>
        <p:spPr>
          <a:xfrm>
            <a:off x="9356926" y="2216371"/>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01</a:t>
            </a:r>
          </a:p>
        </p:txBody>
      </p:sp>
      <p:sp>
        <p:nvSpPr>
          <p:cNvPr id="43" name="TextBox 42"/>
          <p:cNvSpPr txBox="1"/>
          <p:nvPr/>
        </p:nvSpPr>
        <p:spPr>
          <a:xfrm>
            <a:off x="9356926" y="2431113"/>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44" name="TextBox 43"/>
          <p:cNvSpPr txBox="1"/>
          <p:nvPr/>
        </p:nvSpPr>
        <p:spPr>
          <a:xfrm>
            <a:off x="9356926" y="2895731"/>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02</a:t>
            </a:r>
          </a:p>
        </p:txBody>
      </p:sp>
      <p:sp>
        <p:nvSpPr>
          <p:cNvPr id="45" name="TextBox 44"/>
          <p:cNvSpPr txBox="1"/>
          <p:nvPr/>
        </p:nvSpPr>
        <p:spPr>
          <a:xfrm>
            <a:off x="9356926" y="3110474"/>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46" name="TextBox 45"/>
          <p:cNvSpPr txBox="1"/>
          <p:nvPr/>
        </p:nvSpPr>
        <p:spPr>
          <a:xfrm>
            <a:off x="9356926" y="3602213"/>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03</a:t>
            </a:r>
          </a:p>
        </p:txBody>
      </p:sp>
      <p:sp>
        <p:nvSpPr>
          <p:cNvPr id="47" name="TextBox 46"/>
          <p:cNvSpPr txBox="1"/>
          <p:nvPr/>
        </p:nvSpPr>
        <p:spPr>
          <a:xfrm>
            <a:off x="9356926" y="3816957"/>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48" name="TextBox 47"/>
          <p:cNvSpPr txBox="1"/>
          <p:nvPr/>
        </p:nvSpPr>
        <p:spPr>
          <a:xfrm>
            <a:off x="9356926" y="4308695"/>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anose="020B0003030101060003" pitchFamily="34" charset="0"/>
              </a:rPr>
              <a:t>Content</a:t>
            </a:r>
            <a:r>
              <a:rPr lang="id-ID" sz="1400" b="1" dirty="0">
                <a:solidFill>
                  <a:schemeClr val="tx1">
                    <a:lumMod val="50000"/>
                    <a:lumOff val="50000"/>
                  </a:schemeClr>
                </a:solidFill>
                <a:latin typeface="Raleway" panose="020B0003030101060003" pitchFamily="34" charset="0"/>
              </a:rPr>
              <a:t> 04</a:t>
            </a:r>
          </a:p>
        </p:txBody>
      </p:sp>
      <p:sp>
        <p:nvSpPr>
          <p:cNvPr id="49" name="TextBox 48"/>
          <p:cNvSpPr txBox="1"/>
          <p:nvPr/>
        </p:nvSpPr>
        <p:spPr>
          <a:xfrm>
            <a:off x="9356926" y="4523438"/>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50" name="标题 4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Effect transition="in" filter="fade">
                                      <p:cBhvr>
                                        <p:cTn id="44" dur="10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Effect transition="in" filter="fade">
                                      <p:cBhvr>
                                        <p:cTn id="54" dur="10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Effect transition="in" filter="fade">
                                      <p:cBhvr>
                                        <p:cTn id="59" dur="10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Effect transition="in" filter="fade">
                                      <p:cBhvr>
                                        <p:cTn id="64" dur="10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Effect transition="in" filter="fade">
                                      <p:cBhvr>
                                        <p:cTn id="69" dur="10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ppt_w</p:attrName>
                                        </p:attrNameLst>
                                      </p:cBhvr>
                                      <p:tavLst>
                                        <p:tav tm="0">
                                          <p:val>
                                            <p:fltVal val="0"/>
                                          </p:val>
                                        </p:tav>
                                        <p:tav tm="100000">
                                          <p:val>
                                            <p:strVal val="#ppt_w"/>
                                          </p:val>
                                        </p:tav>
                                      </p:tavLst>
                                    </p:anim>
                                    <p:anim calcmode="lin" valueType="num">
                                      <p:cBhvr>
                                        <p:cTn id="73" dur="1000" fill="hold"/>
                                        <p:tgtEl>
                                          <p:spTgt spid="15"/>
                                        </p:tgtEl>
                                        <p:attrNameLst>
                                          <p:attrName>ppt_h</p:attrName>
                                        </p:attrNameLst>
                                      </p:cBhvr>
                                      <p:tavLst>
                                        <p:tav tm="0">
                                          <p:val>
                                            <p:fltVal val="0"/>
                                          </p:val>
                                        </p:tav>
                                        <p:tav tm="100000">
                                          <p:val>
                                            <p:strVal val="#ppt_h"/>
                                          </p:val>
                                        </p:tav>
                                      </p:tavLst>
                                    </p:anim>
                                    <p:animEffect transition="in" filter="fade">
                                      <p:cBhvr>
                                        <p:cTn id="74" dur="10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1000" fill="hold"/>
                                        <p:tgtEl>
                                          <p:spTgt spid="17"/>
                                        </p:tgtEl>
                                        <p:attrNameLst>
                                          <p:attrName>ppt_w</p:attrName>
                                        </p:attrNameLst>
                                      </p:cBhvr>
                                      <p:tavLst>
                                        <p:tav tm="0">
                                          <p:val>
                                            <p:fltVal val="0"/>
                                          </p:val>
                                        </p:tav>
                                        <p:tav tm="100000">
                                          <p:val>
                                            <p:strVal val="#ppt_w"/>
                                          </p:val>
                                        </p:tav>
                                      </p:tavLst>
                                    </p:anim>
                                    <p:anim calcmode="lin" valueType="num">
                                      <p:cBhvr>
                                        <p:cTn id="83" dur="1000" fill="hold"/>
                                        <p:tgtEl>
                                          <p:spTgt spid="17"/>
                                        </p:tgtEl>
                                        <p:attrNameLst>
                                          <p:attrName>ppt_h</p:attrName>
                                        </p:attrNameLst>
                                      </p:cBhvr>
                                      <p:tavLst>
                                        <p:tav tm="0">
                                          <p:val>
                                            <p:fltVal val="0"/>
                                          </p:val>
                                        </p:tav>
                                        <p:tav tm="100000">
                                          <p:val>
                                            <p:strVal val="#ppt_h"/>
                                          </p:val>
                                        </p:tav>
                                      </p:tavLst>
                                    </p:anim>
                                    <p:animEffect transition="in" filter="fade">
                                      <p:cBhvr>
                                        <p:cTn id="84" dur="10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Effect transition="in" filter="fade">
                                      <p:cBhvr>
                                        <p:cTn id="89" dur="10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Effect transition="in" filter="fade">
                                      <p:cBhvr>
                                        <p:cTn id="94" dur="1000"/>
                                        <p:tgtEl>
                                          <p:spTgt spid="19"/>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par>
                          <p:cTn id="105" fill="hold">
                            <p:stCondLst>
                              <p:cond delay="2000"/>
                            </p:stCondLst>
                            <p:childTnLst>
                              <p:par>
                                <p:cTn id="106" presetID="10"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childTnLst>
                          </p:cTn>
                        </p:par>
                        <p:par>
                          <p:cTn id="112" fill="hold">
                            <p:stCondLst>
                              <p:cond delay="250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10" presetClass="entr" presetSubtype="0" fill="hold"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par>
                          <p:cTn id="121" fill="hold">
                            <p:stCondLst>
                              <p:cond delay="3000"/>
                            </p:stCondLst>
                            <p:childTnLst>
                              <p:par>
                                <p:cTn id="122" presetID="10" presetClass="entr" presetSubtype="0" fill="hold" grpId="0"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35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childTnLst>
                          </p:cTn>
                        </p:par>
                        <p:par>
                          <p:cTn id="137" fill="hold">
                            <p:stCondLst>
                              <p:cond delay="4000"/>
                            </p:stCondLst>
                            <p:childTnLst>
                              <p:par>
                                <p:cTn id="138" presetID="10" presetClass="entr" presetSubtype="0" fill="hold" grpId="0" nodeType="after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500"/>
                                        <p:tgtEl>
                                          <p:spTgt spid="47"/>
                                        </p:tgtEl>
                                      </p:cBhvr>
                                    </p:animEffect>
                                  </p:childTnLst>
                                </p:cTn>
                              </p:par>
                            </p:childTnLst>
                          </p:cTn>
                        </p:par>
                        <p:par>
                          <p:cTn id="144" fill="hold">
                            <p:stCondLst>
                              <p:cond delay="4500"/>
                            </p:stCondLst>
                            <p:childTnLst>
                              <p:par>
                                <p:cTn id="145" presetID="53" presetClass="entr" presetSubtype="16" fill="hold" grpId="0" nodeType="after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p:cTn id="147" dur="500" fill="hold"/>
                                        <p:tgtEl>
                                          <p:spTgt spid="25"/>
                                        </p:tgtEl>
                                        <p:attrNameLst>
                                          <p:attrName>ppt_w</p:attrName>
                                        </p:attrNameLst>
                                      </p:cBhvr>
                                      <p:tavLst>
                                        <p:tav tm="0">
                                          <p:val>
                                            <p:fltVal val="0"/>
                                          </p:val>
                                        </p:tav>
                                        <p:tav tm="100000">
                                          <p:val>
                                            <p:strVal val="#ppt_w"/>
                                          </p:val>
                                        </p:tav>
                                      </p:tavLst>
                                    </p:anim>
                                    <p:anim calcmode="lin" valueType="num">
                                      <p:cBhvr>
                                        <p:cTn id="148" dur="500" fill="hold"/>
                                        <p:tgtEl>
                                          <p:spTgt spid="25"/>
                                        </p:tgtEl>
                                        <p:attrNameLst>
                                          <p:attrName>ppt_h</p:attrName>
                                        </p:attrNameLst>
                                      </p:cBhvr>
                                      <p:tavLst>
                                        <p:tav tm="0">
                                          <p:val>
                                            <p:fltVal val="0"/>
                                          </p:val>
                                        </p:tav>
                                        <p:tav tm="100000">
                                          <p:val>
                                            <p:strVal val="#ppt_h"/>
                                          </p:val>
                                        </p:tav>
                                      </p:tavLst>
                                    </p:anim>
                                    <p:animEffect transition="in" filter="fade">
                                      <p:cBhvr>
                                        <p:cTn id="149" dur="500"/>
                                        <p:tgtEl>
                                          <p:spTgt spid="25"/>
                                        </p:tgtEl>
                                      </p:cBhvr>
                                    </p:animEffect>
                                  </p:childTnLst>
                                </p:cTn>
                              </p:par>
                              <p:par>
                                <p:cTn id="150" presetID="10" presetClass="entr" presetSubtype="0" fill="hold" nodeType="with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500"/>
                                        <p:tgtEl>
                                          <p:spTgt spid="35"/>
                                        </p:tgtEl>
                                      </p:cBhvr>
                                    </p:animEffect>
                                  </p:childTnLst>
                                </p:cTn>
                              </p:par>
                            </p:childTnLst>
                          </p:cTn>
                        </p:par>
                        <p:par>
                          <p:cTn id="153" fill="hold">
                            <p:stCondLst>
                              <p:cond delay="5000"/>
                            </p:stCondLst>
                            <p:childTnLst>
                              <p:par>
                                <p:cTn id="154" presetID="10" presetClass="entr" presetSubtype="0" fill="hold" grpId="0" nodeType="afterEffect">
                                  <p:stCondLst>
                                    <p:cond delay="0"/>
                                  </p:stCondLst>
                                  <p:childTnLst>
                                    <p:set>
                                      <p:cBhvr>
                                        <p:cTn id="155" dur="1" fill="hold">
                                          <p:stCondLst>
                                            <p:cond delay="0"/>
                                          </p:stCondLst>
                                        </p:cTn>
                                        <p:tgtEl>
                                          <p:spTgt spid="48"/>
                                        </p:tgtEl>
                                        <p:attrNameLst>
                                          <p:attrName>style.visibility</p:attrName>
                                        </p:attrNameLst>
                                      </p:cBhvr>
                                      <p:to>
                                        <p:strVal val="visible"/>
                                      </p:to>
                                    </p:set>
                                    <p:animEffect transition="in" filter="fade">
                                      <p:cBhvr>
                                        <p:cTn id="156" dur="500"/>
                                        <p:tgtEl>
                                          <p:spTgt spid="4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0"/>
                                        </p:tgtEl>
                                        <p:attrNameLst>
                                          <p:attrName>style.visibility</p:attrName>
                                        </p:attrNameLst>
                                      </p:cBhvr>
                                      <p:to>
                                        <p:strVal val="visible"/>
                                      </p:to>
                                    </p:set>
                                    <p:animEffect transition="in" filter="fade">
                                      <p:cBhvr>
                                        <p:cTn id="162" dur="500"/>
                                        <p:tgtEl>
                                          <p:spTgt spid="2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Effect transition="in" filter="fade">
                                      <p:cBhvr>
                                        <p:cTn id="1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animBg="1"/>
      <p:bldP spid="24" grpId="0" animBg="1"/>
      <p:bldP spid="25" grpId="0" animBg="1"/>
      <p:bldP spid="34" grpId="0" animBg="1"/>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96315" y="2145836"/>
            <a:ext cx="1631969" cy="1893331"/>
            <a:chOff x="3375099" y="1419622"/>
            <a:chExt cx="1224136" cy="1419998"/>
          </a:xfrm>
        </p:grpSpPr>
        <p:sp>
          <p:nvSpPr>
            <p:cNvPr id="9" name="六边形 8"/>
            <p:cNvSpPr/>
            <p:nvPr/>
          </p:nvSpPr>
          <p:spPr>
            <a:xfrm rot="16200000">
              <a:off x="3277168" y="1517553"/>
              <a:ext cx="1419998" cy="122413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716099" y="1648419"/>
              <a:ext cx="496835" cy="900247"/>
            </a:xfrm>
            <a:prstGeom prst="rect">
              <a:avLst/>
            </a:prstGeom>
            <a:noFill/>
          </p:spPr>
          <p:txBody>
            <a:bodyPr wrap="none" rtlCol="0">
              <a:spAutoFit/>
            </a:bodyPr>
            <a:lstStyle/>
            <a:p>
              <a:r>
                <a:rPr lang="en-US" altLang="zh-CN" sz="7200" dirty="0">
                  <a:solidFill>
                    <a:schemeClr val="bg1"/>
                  </a:solidFill>
                  <a:latin typeface="Impact" panose="020B0806030902050204" pitchFamily="34" charset="0"/>
                </a:rPr>
                <a:t>S</a:t>
              </a:r>
              <a:endParaRPr lang="zh-CN" altLang="en-US" sz="7200" dirty="0">
                <a:solidFill>
                  <a:schemeClr val="bg1"/>
                </a:solidFill>
                <a:latin typeface="Impact" panose="020B0806030902050204" pitchFamily="34" charset="0"/>
              </a:endParaRPr>
            </a:p>
          </p:txBody>
        </p:sp>
      </p:grpSp>
      <p:grpSp>
        <p:nvGrpSpPr>
          <p:cNvPr id="11" name="组合 10"/>
          <p:cNvGrpSpPr/>
          <p:nvPr/>
        </p:nvGrpSpPr>
        <p:grpSpPr>
          <a:xfrm>
            <a:off x="6191205" y="2145836"/>
            <a:ext cx="1631969" cy="1893331"/>
            <a:chOff x="3375099" y="1419622"/>
            <a:chExt cx="1224136" cy="1419998"/>
          </a:xfrm>
        </p:grpSpPr>
        <p:sp>
          <p:nvSpPr>
            <p:cNvPr id="12" name="六边形 11"/>
            <p:cNvSpPr/>
            <p:nvPr/>
          </p:nvSpPr>
          <p:spPr>
            <a:xfrm rot="16200000">
              <a:off x="3277168" y="1517553"/>
              <a:ext cx="1419998" cy="122413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640504" y="1648419"/>
              <a:ext cx="702448" cy="900247"/>
            </a:xfrm>
            <a:prstGeom prst="rect">
              <a:avLst/>
            </a:prstGeom>
            <a:noFill/>
          </p:spPr>
          <p:txBody>
            <a:bodyPr wrap="none" rtlCol="0">
              <a:spAutoFit/>
            </a:bodyPr>
            <a:lstStyle/>
            <a:p>
              <a:r>
                <a:rPr lang="en-US" altLang="zh-CN" sz="7200" dirty="0">
                  <a:solidFill>
                    <a:schemeClr val="bg1"/>
                  </a:solidFill>
                  <a:latin typeface="Impact" panose="020B0806030902050204" pitchFamily="34" charset="0"/>
                </a:rPr>
                <a:t>W</a:t>
              </a:r>
              <a:endParaRPr lang="zh-CN" altLang="en-US" sz="7200" dirty="0">
                <a:solidFill>
                  <a:schemeClr val="bg1"/>
                </a:solidFill>
                <a:latin typeface="Impact" panose="020B0806030902050204" pitchFamily="34" charset="0"/>
              </a:endParaRPr>
            </a:p>
          </p:txBody>
        </p:sp>
      </p:grpSp>
      <p:grpSp>
        <p:nvGrpSpPr>
          <p:cNvPr id="14" name="组合 13"/>
          <p:cNvGrpSpPr/>
          <p:nvPr/>
        </p:nvGrpSpPr>
        <p:grpSpPr>
          <a:xfrm>
            <a:off x="4496315" y="4039167"/>
            <a:ext cx="1631969" cy="1893331"/>
            <a:chOff x="3375099" y="1419622"/>
            <a:chExt cx="1224136" cy="1419998"/>
          </a:xfrm>
        </p:grpSpPr>
        <p:sp>
          <p:nvSpPr>
            <p:cNvPr id="15" name="六边形 14"/>
            <p:cNvSpPr/>
            <p:nvPr/>
          </p:nvSpPr>
          <p:spPr>
            <a:xfrm rot="16200000">
              <a:off x="3277168" y="1517553"/>
              <a:ext cx="1419998" cy="1224136"/>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3716099" y="1667955"/>
              <a:ext cx="517276" cy="900247"/>
            </a:xfrm>
            <a:prstGeom prst="rect">
              <a:avLst/>
            </a:prstGeom>
            <a:noFill/>
          </p:spPr>
          <p:txBody>
            <a:bodyPr wrap="none" rtlCol="0">
              <a:spAutoFit/>
            </a:bodyPr>
            <a:lstStyle/>
            <a:p>
              <a:r>
                <a:rPr lang="en-US" altLang="zh-CN" sz="7200" dirty="0">
                  <a:solidFill>
                    <a:schemeClr val="bg1"/>
                  </a:solidFill>
                  <a:latin typeface="Impact" panose="020B0806030902050204" pitchFamily="34" charset="0"/>
                </a:rPr>
                <a:t>O</a:t>
              </a:r>
              <a:endParaRPr lang="zh-CN" altLang="en-US" sz="7200" dirty="0">
                <a:solidFill>
                  <a:schemeClr val="bg1"/>
                </a:solidFill>
                <a:latin typeface="Impact" panose="020B0806030902050204" pitchFamily="34" charset="0"/>
              </a:endParaRPr>
            </a:p>
          </p:txBody>
        </p:sp>
      </p:grpSp>
      <p:grpSp>
        <p:nvGrpSpPr>
          <p:cNvPr id="17" name="组合 16"/>
          <p:cNvGrpSpPr/>
          <p:nvPr/>
        </p:nvGrpSpPr>
        <p:grpSpPr>
          <a:xfrm>
            <a:off x="6191205" y="4039167"/>
            <a:ext cx="1631969" cy="1893331"/>
            <a:chOff x="3375099" y="1419622"/>
            <a:chExt cx="1224136" cy="1419998"/>
          </a:xfrm>
        </p:grpSpPr>
        <p:sp>
          <p:nvSpPr>
            <p:cNvPr id="18" name="六边形 17"/>
            <p:cNvSpPr/>
            <p:nvPr/>
          </p:nvSpPr>
          <p:spPr>
            <a:xfrm rot="16200000">
              <a:off x="3277168" y="1517553"/>
              <a:ext cx="1419998" cy="12241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63134" y="1667955"/>
              <a:ext cx="458358" cy="900247"/>
            </a:xfrm>
            <a:prstGeom prst="rect">
              <a:avLst/>
            </a:prstGeom>
            <a:noFill/>
          </p:spPr>
          <p:txBody>
            <a:bodyPr wrap="none" rtlCol="0">
              <a:spAutoFit/>
            </a:bodyPr>
            <a:lstStyle/>
            <a:p>
              <a:r>
                <a:rPr lang="en-US" altLang="zh-CN" sz="7200" dirty="0">
                  <a:solidFill>
                    <a:schemeClr val="bg1"/>
                  </a:solidFill>
                  <a:latin typeface="Impact" panose="020B0806030902050204" pitchFamily="34" charset="0"/>
                </a:rPr>
                <a:t>T</a:t>
              </a:r>
              <a:endParaRPr lang="zh-CN" altLang="en-US" sz="7200" dirty="0">
                <a:solidFill>
                  <a:schemeClr val="bg1"/>
                </a:solidFill>
                <a:latin typeface="Impact" panose="020B0806030902050204" pitchFamily="34" charset="0"/>
              </a:endParaRPr>
            </a:p>
          </p:txBody>
        </p:sp>
      </p:grpSp>
      <p:grpSp>
        <p:nvGrpSpPr>
          <p:cNvPr id="20" name="组合 19"/>
          <p:cNvGrpSpPr/>
          <p:nvPr/>
        </p:nvGrpSpPr>
        <p:grpSpPr>
          <a:xfrm>
            <a:off x="1487293" y="1892830"/>
            <a:ext cx="3825006" cy="707100"/>
            <a:chOff x="1115615" y="1393353"/>
            <a:chExt cx="2869128" cy="530325"/>
          </a:xfrm>
        </p:grpSpPr>
        <p:cxnSp>
          <p:nvCxnSpPr>
            <p:cNvPr id="21" name="直接连接符 20"/>
            <p:cNvCxnSpPr>
              <a:stCxn id="9" idx="0"/>
            </p:cNvCxnSpPr>
            <p:nvPr/>
          </p:nvCxnSpPr>
          <p:spPr>
            <a:xfrm flipV="1">
              <a:off x="3984743" y="1393353"/>
              <a:ext cx="0" cy="2160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115616" y="1393353"/>
              <a:ext cx="286912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5" idx="3"/>
            </p:cNvCxnSpPr>
            <p:nvPr/>
          </p:nvCxnSpPr>
          <p:spPr>
            <a:xfrm flipH="1">
              <a:off x="1115615" y="1393353"/>
              <a:ext cx="1" cy="5303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12740" y="2564905"/>
            <a:ext cx="549109" cy="637049"/>
            <a:chOff x="909673" y="1347614"/>
            <a:chExt cx="411885" cy="477787"/>
          </a:xfrm>
        </p:grpSpPr>
        <p:sp>
          <p:nvSpPr>
            <p:cNvPr id="25" name="六边形 24"/>
            <p:cNvSpPr/>
            <p:nvPr/>
          </p:nvSpPr>
          <p:spPr>
            <a:xfrm rot="5400000">
              <a:off x="876722" y="1380565"/>
              <a:ext cx="477787" cy="41188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1"/>
            <p:cNvSpPr>
              <a:spLocks noChangeAspect="1" noEditPoints="1"/>
            </p:cNvSpPr>
            <p:nvPr/>
          </p:nvSpPr>
          <p:spPr bwMode="auto">
            <a:xfrm>
              <a:off x="991937" y="1470370"/>
              <a:ext cx="247358" cy="232273"/>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7" name="矩形 1"/>
          <p:cNvSpPr>
            <a:spLocks noChangeArrowheads="1"/>
          </p:cNvSpPr>
          <p:nvPr/>
        </p:nvSpPr>
        <p:spPr bwMode="auto">
          <a:xfrm>
            <a:off x="1871287" y="2308911"/>
            <a:ext cx="239995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grpSp>
        <p:nvGrpSpPr>
          <p:cNvPr id="28" name="组合 27"/>
          <p:cNvGrpSpPr/>
          <p:nvPr/>
        </p:nvGrpSpPr>
        <p:grpSpPr>
          <a:xfrm flipV="1">
            <a:off x="1487293" y="5506210"/>
            <a:ext cx="3825006" cy="707100"/>
            <a:chOff x="1115615" y="1131590"/>
            <a:chExt cx="2869128" cy="530325"/>
          </a:xfrm>
        </p:grpSpPr>
        <p:cxnSp>
          <p:nvCxnSpPr>
            <p:cNvPr id="29" name="直接连接符 28"/>
            <p:cNvCxnSpPr/>
            <p:nvPr/>
          </p:nvCxnSpPr>
          <p:spPr>
            <a:xfrm flipV="1">
              <a:off x="3984743" y="1131590"/>
              <a:ext cx="0" cy="2160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15616" y="1131590"/>
              <a:ext cx="286912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15615" y="1131590"/>
              <a:ext cx="1" cy="5303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212740" y="4869161"/>
            <a:ext cx="549109" cy="637049"/>
            <a:chOff x="909673" y="3390107"/>
            <a:chExt cx="411885" cy="477787"/>
          </a:xfrm>
        </p:grpSpPr>
        <p:sp>
          <p:nvSpPr>
            <p:cNvPr id="33" name="六边形 32"/>
            <p:cNvSpPr/>
            <p:nvPr/>
          </p:nvSpPr>
          <p:spPr>
            <a:xfrm rot="5400000">
              <a:off x="876722" y="3423058"/>
              <a:ext cx="477787" cy="411885"/>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42"/>
            <p:cNvSpPr>
              <a:spLocks noChangeAspect="1" noEditPoints="1"/>
            </p:cNvSpPr>
            <p:nvPr/>
          </p:nvSpPr>
          <p:spPr bwMode="auto">
            <a:xfrm>
              <a:off x="1015315" y="3500692"/>
              <a:ext cx="200599" cy="256616"/>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5" name="矩形 1"/>
          <p:cNvSpPr>
            <a:spLocks noChangeArrowheads="1"/>
          </p:cNvSpPr>
          <p:nvPr/>
        </p:nvSpPr>
        <p:spPr bwMode="auto">
          <a:xfrm>
            <a:off x="1871287" y="4613168"/>
            <a:ext cx="239995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grpSp>
        <p:nvGrpSpPr>
          <p:cNvPr id="36" name="组合 35"/>
          <p:cNvGrpSpPr/>
          <p:nvPr/>
        </p:nvGrpSpPr>
        <p:grpSpPr>
          <a:xfrm flipH="1">
            <a:off x="7002214" y="1857805"/>
            <a:ext cx="3825005" cy="707100"/>
            <a:chOff x="1115616" y="1131590"/>
            <a:chExt cx="2869127" cy="530325"/>
          </a:xfrm>
        </p:grpSpPr>
        <p:cxnSp>
          <p:nvCxnSpPr>
            <p:cNvPr id="37" name="直接连接符 36"/>
            <p:cNvCxnSpPr/>
            <p:nvPr/>
          </p:nvCxnSpPr>
          <p:spPr>
            <a:xfrm flipV="1">
              <a:off x="3984743" y="1131590"/>
              <a:ext cx="0"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15616" y="1131590"/>
              <a:ext cx="28691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115616" y="1131590"/>
              <a:ext cx="1" cy="5303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0" name="矩形 1"/>
          <p:cNvSpPr>
            <a:spLocks noChangeArrowheads="1"/>
          </p:cNvSpPr>
          <p:nvPr/>
        </p:nvSpPr>
        <p:spPr bwMode="auto">
          <a:xfrm>
            <a:off x="8015170" y="2308911"/>
            <a:ext cx="239995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grpSp>
        <p:nvGrpSpPr>
          <p:cNvPr id="41" name="组合 40"/>
          <p:cNvGrpSpPr/>
          <p:nvPr/>
        </p:nvGrpSpPr>
        <p:grpSpPr>
          <a:xfrm>
            <a:off x="10552663" y="2538357"/>
            <a:ext cx="549109" cy="637049"/>
            <a:chOff x="7915527" y="1642004"/>
            <a:chExt cx="411885" cy="477787"/>
          </a:xfrm>
        </p:grpSpPr>
        <p:sp>
          <p:nvSpPr>
            <p:cNvPr id="42" name="六边形 41"/>
            <p:cNvSpPr/>
            <p:nvPr/>
          </p:nvSpPr>
          <p:spPr>
            <a:xfrm rot="5400000">
              <a:off x="7882576" y="1674955"/>
              <a:ext cx="477787" cy="41188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7"/>
            <p:cNvSpPr>
              <a:spLocks noEditPoints="1"/>
            </p:cNvSpPr>
            <p:nvPr/>
          </p:nvSpPr>
          <p:spPr bwMode="auto">
            <a:xfrm>
              <a:off x="7992316" y="1761525"/>
              <a:ext cx="258305" cy="225475"/>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4" name="组合 43"/>
          <p:cNvGrpSpPr/>
          <p:nvPr/>
        </p:nvGrpSpPr>
        <p:grpSpPr>
          <a:xfrm flipH="1" flipV="1">
            <a:off x="7002214" y="5506210"/>
            <a:ext cx="3825005" cy="707100"/>
            <a:chOff x="1115616" y="1131590"/>
            <a:chExt cx="2869127" cy="530325"/>
          </a:xfrm>
        </p:grpSpPr>
        <p:cxnSp>
          <p:nvCxnSpPr>
            <p:cNvPr id="45" name="直接连接符 44"/>
            <p:cNvCxnSpPr/>
            <p:nvPr/>
          </p:nvCxnSpPr>
          <p:spPr>
            <a:xfrm flipV="1">
              <a:off x="3984743" y="1131590"/>
              <a:ext cx="0"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115616" y="1131590"/>
              <a:ext cx="286912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115616" y="1131590"/>
              <a:ext cx="1" cy="5303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8" name="矩形 1"/>
          <p:cNvSpPr>
            <a:spLocks noChangeArrowheads="1"/>
          </p:cNvSpPr>
          <p:nvPr/>
        </p:nvSpPr>
        <p:spPr bwMode="auto">
          <a:xfrm>
            <a:off x="8015170" y="4604321"/>
            <a:ext cx="2399954"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charset="-122"/>
              <a:ea typeface="微软雅黑" panose="020B0503020204020204" charset="-122"/>
            </a:endParaRPr>
          </a:p>
        </p:txBody>
      </p:sp>
      <p:grpSp>
        <p:nvGrpSpPr>
          <p:cNvPr id="49" name="组合 48"/>
          <p:cNvGrpSpPr/>
          <p:nvPr/>
        </p:nvGrpSpPr>
        <p:grpSpPr>
          <a:xfrm>
            <a:off x="10552663" y="4869161"/>
            <a:ext cx="549109" cy="637049"/>
            <a:chOff x="7915527" y="3390107"/>
            <a:chExt cx="411885" cy="477787"/>
          </a:xfrm>
        </p:grpSpPr>
        <p:sp>
          <p:nvSpPr>
            <p:cNvPr id="50" name="六边形 49"/>
            <p:cNvSpPr/>
            <p:nvPr/>
          </p:nvSpPr>
          <p:spPr>
            <a:xfrm rot="5400000">
              <a:off x="7882576" y="3423058"/>
              <a:ext cx="477787" cy="41188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47"/>
            <p:cNvSpPr>
              <a:spLocks noChangeAspect="1" noEditPoints="1"/>
            </p:cNvSpPr>
            <p:nvPr/>
          </p:nvSpPr>
          <p:spPr bwMode="auto">
            <a:xfrm>
              <a:off x="7972922" y="3516346"/>
              <a:ext cx="297097" cy="240962"/>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 fill="hold"/>
                                            <p:tgtEl>
                                              <p:spTgt spid="11"/>
                                            </p:tgtEl>
                                            <p:attrNameLst>
                                              <p:attrName>ppt_w</p:attrName>
                                            </p:attrNameLst>
                                          </p:cBhvr>
                                          <p:tavLst>
                                            <p:tav tm="0">
                                              <p:val>
                                                <p:fltVal val="0"/>
                                              </p:val>
                                            </p:tav>
                                            <p:tav tm="100000">
                                              <p:val>
                                                <p:strVal val="#ppt_w"/>
                                              </p:val>
                                            </p:tav>
                                          </p:tavLst>
                                        </p:anim>
                                        <p:anim calcmode="lin" valueType="num">
                                          <p:cBhvr>
                                            <p:cTn id="16" dur="200" fill="hold"/>
                                            <p:tgtEl>
                                              <p:spTgt spid="11"/>
                                            </p:tgtEl>
                                            <p:attrNameLst>
                                              <p:attrName>ppt_h</p:attrName>
                                            </p:attrNameLst>
                                          </p:cBhvr>
                                          <p:tavLst>
                                            <p:tav tm="0">
                                              <p:val>
                                                <p:fltVal val="0"/>
                                              </p:val>
                                            </p:tav>
                                            <p:tav tm="100000">
                                              <p:val>
                                                <p:strVal val="#ppt_h"/>
                                              </p:val>
                                            </p:tav>
                                          </p:tavLst>
                                        </p:anim>
                                        <p:animEffect transition="in" filter="fade">
                                          <p:cBhvr>
                                            <p:cTn id="17" dur="200"/>
                                            <p:tgtEl>
                                              <p:spTgt spid="11"/>
                                            </p:tgtEl>
                                          </p:cBhvr>
                                        </p:animEffect>
                                      </p:childTnLst>
                                    </p:cTn>
                                  </p:par>
                                  <p:par>
                                    <p:cTn id="18" presetID="6" presetClass="emph" presetSubtype="0" autoRev="1" fill="hold" nodeType="withEffect">
                                      <p:stCondLst>
                                        <p:cond delay="150"/>
                                      </p:stCondLst>
                                      <p:childTnLst>
                                        <p:animScale>
                                          <p:cBhvr>
                                            <p:cTn id="19" dur="100" fill="hold"/>
                                            <p:tgtEl>
                                              <p:spTgt spid="1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 fill="hold"/>
                                            <p:tgtEl>
                                              <p:spTgt spid="14"/>
                                            </p:tgtEl>
                                            <p:attrNameLst>
                                              <p:attrName>ppt_w</p:attrName>
                                            </p:attrNameLst>
                                          </p:cBhvr>
                                          <p:tavLst>
                                            <p:tav tm="0">
                                              <p:val>
                                                <p:fltVal val="0"/>
                                              </p:val>
                                            </p:tav>
                                            <p:tav tm="100000">
                                              <p:val>
                                                <p:strVal val="#ppt_w"/>
                                              </p:val>
                                            </p:tav>
                                          </p:tavLst>
                                        </p:anim>
                                        <p:anim calcmode="lin" valueType="num">
                                          <p:cBhvr>
                                            <p:cTn id="24" dur="200" fill="hold"/>
                                            <p:tgtEl>
                                              <p:spTgt spid="14"/>
                                            </p:tgtEl>
                                            <p:attrNameLst>
                                              <p:attrName>ppt_h</p:attrName>
                                            </p:attrNameLst>
                                          </p:cBhvr>
                                          <p:tavLst>
                                            <p:tav tm="0">
                                              <p:val>
                                                <p:fltVal val="0"/>
                                              </p:val>
                                            </p:tav>
                                            <p:tav tm="100000">
                                              <p:val>
                                                <p:strVal val="#ppt_h"/>
                                              </p:val>
                                            </p:tav>
                                          </p:tavLst>
                                        </p:anim>
                                        <p:animEffect transition="in" filter="fade">
                                          <p:cBhvr>
                                            <p:cTn id="25" dur="200"/>
                                            <p:tgtEl>
                                              <p:spTgt spid="14"/>
                                            </p:tgtEl>
                                          </p:cBhvr>
                                        </p:animEffect>
                                      </p:childTnLst>
                                    </p:cTn>
                                  </p:par>
                                  <p:par>
                                    <p:cTn id="26" presetID="6" presetClass="emph" presetSubtype="0" autoRev="1" fill="hold" nodeType="withEffect">
                                      <p:stCondLst>
                                        <p:cond delay="150"/>
                                      </p:stCondLst>
                                      <p:childTnLst>
                                        <p:animScale>
                                          <p:cBhvr>
                                            <p:cTn id="27" dur="100" fill="hold"/>
                                            <p:tgtEl>
                                              <p:spTgt spid="14"/>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 fill="hold"/>
                                            <p:tgtEl>
                                              <p:spTgt spid="17"/>
                                            </p:tgtEl>
                                            <p:attrNameLst>
                                              <p:attrName>ppt_w</p:attrName>
                                            </p:attrNameLst>
                                          </p:cBhvr>
                                          <p:tavLst>
                                            <p:tav tm="0">
                                              <p:val>
                                                <p:fltVal val="0"/>
                                              </p:val>
                                            </p:tav>
                                            <p:tav tm="100000">
                                              <p:val>
                                                <p:strVal val="#ppt_w"/>
                                              </p:val>
                                            </p:tav>
                                          </p:tavLst>
                                        </p:anim>
                                        <p:anim calcmode="lin" valueType="num">
                                          <p:cBhvr>
                                            <p:cTn id="32" dur="200" fill="hold"/>
                                            <p:tgtEl>
                                              <p:spTgt spid="17"/>
                                            </p:tgtEl>
                                            <p:attrNameLst>
                                              <p:attrName>ppt_h</p:attrName>
                                            </p:attrNameLst>
                                          </p:cBhvr>
                                          <p:tavLst>
                                            <p:tav tm="0">
                                              <p:val>
                                                <p:fltVal val="0"/>
                                              </p:val>
                                            </p:tav>
                                            <p:tav tm="100000">
                                              <p:val>
                                                <p:strVal val="#ppt_h"/>
                                              </p:val>
                                            </p:tav>
                                          </p:tavLst>
                                        </p:anim>
                                        <p:animEffect transition="in" filter="fade">
                                          <p:cBhvr>
                                            <p:cTn id="33" dur="200"/>
                                            <p:tgtEl>
                                              <p:spTgt spid="17"/>
                                            </p:tgtEl>
                                          </p:cBhvr>
                                        </p:animEffect>
                                      </p:childTnLst>
                                    </p:cTn>
                                  </p:par>
                                  <p:par>
                                    <p:cTn id="34" presetID="6" presetClass="emph" presetSubtype="0" autoRev="1" fill="hold" nodeType="withEffect">
                                      <p:stCondLst>
                                        <p:cond delay="150"/>
                                      </p:stCondLst>
                                      <p:childTnLst>
                                        <p:animScale>
                                          <p:cBhvr>
                                            <p:cTn id="35" dur="100" fill="hold"/>
                                            <p:tgtEl>
                                              <p:spTgt spid="17"/>
                                            </p:tgtEl>
                                          </p:cBhvr>
                                          <p:by x="130000" y="130000"/>
                                        </p:animScale>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200" fill="hold"/>
                                            <p:tgtEl>
                                              <p:spTgt spid="24"/>
                                            </p:tgtEl>
                                            <p:attrNameLst>
                                              <p:attrName>ppt_w</p:attrName>
                                            </p:attrNameLst>
                                          </p:cBhvr>
                                          <p:tavLst>
                                            <p:tav tm="0">
                                              <p:val>
                                                <p:fltVal val="0"/>
                                              </p:val>
                                            </p:tav>
                                            <p:tav tm="100000">
                                              <p:val>
                                                <p:strVal val="#ppt_w"/>
                                              </p:val>
                                            </p:tav>
                                          </p:tavLst>
                                        </p:anim>
                                        <p:anim calcmode="lin" valueType="num">
                                          <p:cBhvr>
                                            <p:cTn id="44" dur="200" fill="hold"/>
                                            <p:tgtEl>
                                              <p:spTgt spid="24"/>
                                            </p:tgtEl>
                                            <p:attrNameLst>
                                              <p:attrName>ppt_h</p:attrName>
                                            </p:attrNameLst>
                                          </p:cBhvr>
                                          <p:tavLst>
                                            <p:tav tm="0">
                                              <p:val>
                                                <p:fltVal val="0"/>
                                              </p:val>
                                            </p:tav>
                                            <p:tav tm="100000">
                                              <p:val>
                                                <p:strVal val="#ppt_h"/>
                                              </p:val>
                                            </p:tav>
                                          </p:tavLst>
                                        </p:anim>
                                        <p:animEffect transition="in" filter="fade">
                                          <p:cBhvr>
                                            <p:cTn id="45" dur="200"/>
                                            <p:tgtEl>
                                              <p:spTgt spid="24"/>
                                            </p:tgtEl>
                                          </p:cBhvr>
                                        </p:animEffect>
                                      </p:childTnLst>
                                    </p:cTn>
                                  </p:par>
                                  <p:par>
                                    <p:cTn id="46" presetID="6" presetClass="emph" presetSubtype="0" autoRev="1" fill="hold" nodeType="withEffect">
                                      <p:stCondLst>
                                        <p:cond delay="150"/>
                                      </p:stCondLst>
                                      <p:childTnLst>
                                        <p:animScale>
                                          <p:cBhvr>
                                            <p:cTn id="47" dur="100" fill="hold"/>
                                            <p:tgtEl>
                                              <p:spTgt spid="24"/>
                                            </p:tgtEl>
                                          </p:cBhvr>
                                          <p:by x="130000" y="130000"/>
                                        </p:animScale>
                                      </p:childTnLst>
                                    </p:cTn>
                                  </p:par>
                                  <p:par>
                                    <p:cTn id="48" presetID="2" presetClass="entr" presetSubtype="2" fill="hold" grpId="0" nodeType="withEffect" p14:presetBounceEnd="50000">
                                      <p:stCondLst>
                                        <p:cond delay="150"/>
                                      </p:stCondLst>
                                      <p:childTnLst>
                                        <p:set>
                                          <p:cBhvr>
                                            <p:cTn id="49" dur="1" fill="hold">
                                              <p:stCondLst>
                                                <p:cond delay="0"/>
                                              </p:stCondLst>
                                            </p:cTn>
                                            <p:tgtEl>
                                              <p:spTgt spid="27"/>
                                            </p:tgtEl>
                                            <p:attrNameLst>
                                              <p:attrName>style.visibility</p:attrName>
                                            </p:attrNameLst>
                                          </p:cBhvr>
                                          <p:to>
                                            <p:strVal val="visible"/>
                                          </p:to>
                                        </p:set>
                                        <p:anim calcmode="lin" valueType="num" p14:bounceEnd="50000">
                                          <p:cBhvr additive="base">
                                            <p:cTn id="50" dur="3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51" dur="3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00" fill="hold"/>
                                            <p:tgtEl>
                                              <p:spTgt spid="32"/>
                                            </p:tgtEl>
                                            <p:attrNameLst>
                                              <p:attrName>ppt_w</p:attrName>
                                            </p:attrNameLst>
                                          </p:cBhvr>
                                          <p:tavLst>
                                            <p:tav tm="0">
                                              <p:val>
                                                <p:fltVal val="0"/>
                                              </p:val>
                                            </p:tav>
                                            <p:tav tm="100000">
                                              <p:val>
                                                <p:strVal val="#ppt_w"/>
                                              </p:val>
                                            </p:tav>
                                          </p:tavLst>
                                        </p:anim>
                                        <p:anim calcmode="lin" valueType="num">
                                          <p:cBhvr>
                                            <p:cTn id="60" dur="200" fill="hold"/>
                                            <p:tgtEl>
                                              <p:spTgt spid="32"/>
                                            </p:tgtEl>
                                            <p:attrNameLst>
                                              <p:attrName>ppt_h</p:attrName>
                                            </p:attrNameLst>
                                          </p:cBhvr>
                                          <p:tavLst>
                                            <p:tav tm="0">
                                              <p:val>
                                                <p:fltVal val="0"/>
                                              </p:val>
                                            </p:tav>
                                            <p:tav tm="100000">
                                              <p:val>
                                                <p:strVal val="#ppt_h"/>
                                              </p:val>
                                            </p:tav>
                                          </p:tavLst>
                                        </p:anim>
                                        <p:animEffect transition="in" filter="fade">
                                          <p:cBhvr>
                                            <p:cTn id="61" dur="200"/>
                                            <p:tgtEl>
                                              <p:spTgt spid="32"/>
                                            </p:tgtEl>
                                          </p:cBhvr>
                                        </p:animEffect>
                                      </p:childTnLst>
                                    </p:cTn>
                                  </p:par>
                                  <p:par>
                                    <p:cTn id="62" presetID="6" presetClass="emph" presetSubtype="0" autoRev="1" fill="hold" nodeType="withEffect">
                                      <p:stCondLst>
                                        <p:cond delay="150"/>
                                      </p:stCondLst>
                                      <p:childTnLst>
                                        <p:animScale>
                                          <p:cBhvr>
                                            <p:cTn id="63" dur="100" fill="hold"/>
                                            <p:tgtEl>
                                              <p:spTgt spid="32"/>
                                            </p:tgtEl>
                                          </p:cBhvr>
                                          <p:by x="130000" y="130000"/>
                                        </p:animScale>
                                      </p:childTnLst>
                                    </p:cTn>
                                  </p:par>
                                  <p:par>
                                    <p:cTn id="64" presetID="2" presetClass="entr" presetSubtype="2" fill="hold" grpId="0" nodeType="withEffect" p14:presetBounceEnd="50000">
                                      <p:stCondLst>
                                        <p:cond delay="150"/>
                                      </p:stCondLst>
                                      <p:childTnLst>
                                        <p:set>
                                          <p:cBhvr>
                                            <p:cTn id="65" dur="1" fill="hold">
                                              <p:stCondLst>
                                                <p:cond delay="0"/>
                                              </p:stCondLst>
                                            </p:cTn>
                                            <p:tgtEl>
                                              <p:spTgt spid="35"/>
                                            </p:tgtEl>
                                            <p:attrNameLst>
                                              <p:attrName>style.visibility</p:attrName>
                                            </p:attrNameLst>
                                          </p:cBhvr>
                                          <p:to>
                                            <p:strVal val="visible"/>
                                          </p:to>
                                        </p:set>
                                        <p:anim calcmode="lin" valueType="num" p14:bounceEnd="50000">
                                          <p:cBhvr additive="base">
                                            <p:cTn id="66" dur="3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67" dur="3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1"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200" fill="hold"/>
                                            <p:tgtEl>
                                              <p:spTgt spid="41"/>
                                            </p:tgtEl>
                                            <p:attrNameLst>
                                              <p:attrName>ppt_w</p:attrName>
                                            </p:attrNameLst>
                                          </p:cBhvr>
                                          <p:tavLst>
                                            <p:tav tm="0">
                                              <p:val>
                                                <p:fltVal val="0"/>
                                              </p:val>
                                            </p:tav>
                                            <p:tav tm="100000">
                                              <p:val>
                                                <p:strVal val="#ppt_w"/>
                                              </p:val>
                                            </p:tav>
                                          </p:tavLst>
                                        </p:anim>
                                        <p:anim calcmode="lin" valueType="num">
                                          <p:cBhvr>
                                            <p:cTn id="76" dur="200" fill="hold"/>
                                            <p:tgtEl>
                                              <p:spTgt spid="41"/>
                                            </p:tgtEl>
                                            <p:attrNameLst>
                                              <p:attrName>ppt_h</p:attrName>
                                            </p:attrNameLst>
                                          </p:cBhvr>
                                          <p:tavLst>
                                            <p:tav tm="0">
                                              <p:val>
                                                <p:fltVal val="0"/>
                                              </p:val>
                                            </p:tav>
                                            <p:tav tm="100000">
                                              <p:val>
                                                <p:strVal val="#ppt_h"/>
                                              </p:val>
                                            </p:tav>
                                          </p:tavLst>
                                        </p:anim>
                                        <p:animEffect transition="in" filter="fade">
                                          <p:cBhvr>
                                            <p:cTn id="77" dur="200"/>
                                            <p:tgtEl>
                                              <p:spTgt spid="41"/>
                                            </p:tgtEl>
                                          </p:cBhvr>
                                        </p:animEffect>
                                      </p:childTnLst>
                                    </p:cTn>
                                  </p:par>
                                  <p:par>
                                    <p:cTn id="78" presetID="6" presetClass="emph" presetSubtype="0" autoRev="1" fill="hold" nodeType="withEffect">
                                      <p:stCondLst>
                                        <p:cond delay="150"/>
                                      </p:stCondLst>
                                      <p:childTnLst>
                                        <p:animScale>
                                          <p:cBhvr>
                                            <p:cTn id="79" dur="100" fill="hold"/>
                                            <p:tgtEl>
                                              <p:spTgt spid="41"/>
                                            </p:tgtEl>
                                          </p:cBhvr>
                                          <p:by x="130000" y="130000"/>
                                        </p:animScale>
                                      </p:childTnLst>
                                    </p:cTn>
                                  </p:par>
                                  <p:par>
                                    <p:cTn id="80" presetID="2" presetClass="entr" presetSubtype="2" fill="hold" grpId="0" nodeType="withEffect" p14:presetBounceEnd="50000">
                                      <p:stCondLst>
                                        <p:cond delay="150"/>
                                      </p:stCondLst>
                                      <p:childTnLst>
                                        <p:set>
                                          <p:cBhvr>
                                            <p:cTn id="81" dur="1" fill="hold">
                                              <p:stCondLst>
                                                <p:cond delay="0"/>
                                              </p:stCondLst>
                                            </p:cTn>
                                            <p:tgtEl>
                                              <p:spTgt spid="40"/>
                                            </p:tgtEl>
                                            <p:attrNameLst>
                                              <p:attrName>style.visibility</p:attrName>
                                            </p:attrNameLst>
                                          </p:cBhvr>
                                          <p:to>
                                            <p:strVal val="visible"/>
                                          </p:to>
                                        </p:set>
                                        <p:anim calcmode="lin" valueType="num" p14:bounceEnd="50000">
                                          <p:cBhvr additive="base">
                                            <p:cTn id="82" dur="3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83" dur="3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childTnLst>
                              </p:cTn>
                            </p:par>
                            <p:par>
                              <p:cTn id="88" fill="hold">
                                <p:stCondLst>
                                  <p:cond delay="5500"/>
                                </p:stCondLst>
                                <p:childTnLst>
                                  <p:par>
                                    <p:cTn id="89" presetID="53" presetClass="entr" presetSubtype="16"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200" fill="hold"/>
                                            <p:tgtEl>
                                              <p:spTgt spid="49"/>
                                            </p:tgtEl>
                                            <p:attrNameLst>
                                              <p:attrName>ppt_w</p:attrName>
                                            </p:attrNameLst>
                                          </p:cBhvr>
                                          <p:tavLst>
                                            <p:tav tm="0">
                                              <p:val>
                                                <p:fltVal val="0"/>
                                              </p:val>
                                            </p:tav>
                                            <p:tav tm="100000">
                                              <p:val>
                                                <p:strVal val="#ppt_w"/>
                                              </p:val>
                                            </p:tav>
                                          </p:tavLst>
                                        </p:anim>
                                        <p:anim calcmode="lin" valueType="num">
                                          <p:cBhvr>
                                            <p:cTn id="92" dur="200" fill="hold"/>
                                            <p:tgtEl>
                                              <p:spTgt spid="49"/>
                                            </p:tgtEl>
                                            <p:attrNameLst>
                                              <p:attrName>ppt_h</p:attrName>
                                            </p:attrNameLst>
                                          </p:cBhvr>
                                          <p:tavLst>
                                            <p:tav tm="0">
                                              <p:val>
                                                <p:fltVal val="0"/>
                                              </p:val>
                                            </p:tav>
                                            <p:tav tm="100000">
                                              <p:val>
                                                <p:strVal val="#ppt_h"/>
                                              </p:val>
                                            </p:tav>
                                          </p:tavLst>
                                        </p:anim>
                                        <p:animEffect transition="in" filter="fade">
                                          <p:cBhvr>
                                            <p:cTn id="93" dur="200"/>
                                            <p:tgtEl>
                                              <p:spTgt spid="49"/>
                                            </p:tgtEl>
                                          </p:cBhvr>
                                        </p:animEffect>
                                      </p:childTnLst>
                                    </p:cTn>
                                  </p:par>
                                  <p:par>
                                    <p:cTn id="94" presetID="6" presetClass="emph" presetSubtype="0" autoRev="1" fill="hold" nodeType="withEffect">
                                      <p:stCondLst>
                                        <p:cond delay="150"/>
                                      </p:stCondLst>
                                      <p:childTnLst>
                                        <p:animScale>
                                          <p:cBhvr>
                                            <p:cTn id="95" dur="100" fill="hold"/>
                                            <p:tgtEl>
                                              <p:spTgt spid="49"/>
                                            </p:tgtEl>
                                          </p:cBhvr>
                                          <p:by x="130000" y="130000"/>
                                        </p:animScale>
                                      </p:childTnLst>
                                    </p:cTn>
                                  </p:par>
                                  <p:par>
                                    <p:cTn id="96" presetID="2" presetClass="entr" presetSubtype="2" fill="hold" grpId="0" nodeType="withEffect" p14:presetBounceEnd="50000">
                                      <p:stCondLst>
                                        <p:cond delay="150"/>
                                      </p:stCondLst>
                                      <p:childTnLst>
                                        <p:set>
                                          <p:cBhvr>
                                            <p:cTn id="97" dur="1" fill="hold">
                                              <p:stCondLst>
                                                <p:cond delay="0"/>
                                              </p:stCondLst>
                                            </p:cTn>
                                            <p:tgtEl>
                                              <p:spTgt spid="48"/>
                                            </p:tgtEl>
                                            <p:attrNameLst>
                                              <p:attrName>style.visibility</p:attrName>
                                            </p:attrNameLst>
                                          </p:cBhvr>
                                          <p:to>
                                            <p:strVal val="visible"/>
                                          </p:to>
                                        </p:set>
                                        <p:anim calcmode="lin" valueType="num" p14:bounceEnd="50000">
                                          <p:cBhvr additive="base">
                                            <p:cTn id="98" dur="300" fill="hold"/>
                                            <p:tgtEl>
                                              <p:spTgt spid="48"/>
                                            </p:tgtEl>
                                            <p:attrNameLst>
                                              <p:attrName>ppt_x</p:attrName>
                                            </p:attrNameLst>
                                          </p:cBhvr>
                                          <p:tavLst>
                                            <p:tav tm="0">
                                              <p:val>
                                                <p:strVal val="1+#ppt_w/2"/>
                                              </p:val>
                                            </p:tav>
                                            <p:tav tm="100000">
                                              <p:val>
                                                <p:strVal val="#ppt_x"/>
                                              </p:val>
                                            </p:tav>
                                          </p:tavLst>
                                        </p:anim>
                                        <p:anim calcmode="lin" valueType="num" p14:bounceEnd="50000">
                                          <p:cBhvr additive="base">
                                            <p:cTn id="9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0"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 fill="hold"/>
                                            <p:tgtEl>
                                              <p:spTgt spid="11"/>
                                            </p:tgtEl>
                                            <p:attrNameLst>
                                              <p:attrName>ppt_w</p:attrName>
                                            </p:attrNameLst>
                                          </p:cBhvr>
                                          <p:tavLst>
                                            <p:tav tm="0">
                                              <p:val>
                                                <p:fltVal val="0"/>
                                              </p:val>
                                            </p:tav>
                                            <p:tav tm="100000">
                                              <p:val>
                                                <p:strVal val="#ppt_w"/>
                                              </p:val>
                                            </p:tav>
                                          </p:tavLst>
                                        </p:anim>
                                        <p:anim calcmode="lin" valueType="num">
                                          <p:cBhvr>
                                            <p:cTn id="16" dur="200" fill="hold"/>
                                            <p:tgtEl>
                                              <p:spTgt spid="11"/>
                                            </p:tgtEl>
                                            <p:attrNameLst>
                                              <p:attrName>ppt_h</p:attrName>
                                            </p:attrNameLst>
                                          </p:cBhvr>
                                          <p:tavLst>
                                            <p:tav tm="0">
                                              <p:val>
                                                <p:fltVal val="0"/>
                                              </p:val>
                                            </p:tav>
                                            <p:tav tm="100000">
                                              <p:val>
                                                <p:strVal val="#ppt_h"/>
                                              </p:val>
                                            </p:tav>
                                          </p:tavLst>
                                        </p:anim>
                                        <p:animEffect transition="in" filter="fade">
                                          <p:cBhvr>
                                            <p:cTn id="17" dur="200"/>
                                            <p:tgtEl>
                                              <p:spTgt spid="11"/>
                                            </p:tgtEl>
                                          </p:cBhvr>
                                        </p:animEffect>
                                      </p:childTnLst>
                                    </p:cTn>
                                  </p:par>
                                  <p:par>
                                    <p:cTn id="18" presetID="6" presetClass="emph" presetSubtype="0" autoRev="1" fill="hold" nodeType="withEffect">
                                      <p:stCondLst>
                                        <p:cond delay="150"/>
                                      </p:stCondLst>
                                      <p:childTnLst>
                                        <p:animScale>
                                          <p:cBhvr>
                                            <p:cTn id="19" dur="100" fill="hold"/>
                                            <p:tgtEl>
                                              <p:spTgt spid="1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 fill="hold"/>
                                            <p:tgtEl>
                                              <p:spTgt spid="14"/>
                                            </p:tgtEl>
                                            <p:attrNameLst>
                                              <p:attrName>ppt_w</p:attrName>
                                            </p:attrNameLst>
                                          </p:cBhvr>
                                          <p:tavLst>
                                            <p:tav tm="0">
                                              <p:val>
                                                <p:fltVal val="0"/>
                                              </p:val>
                                            </p:tav>
                                            <p:tav tm="100000">
                                              <p:val>
                                                <p:strVal val="#ppt_w"/>
                                              </p:val>
                                            </p:tav>
                                          </p:tavLst>
                                        </p:anim>
                                        <p:anim calcmode="lin" valueType="num">
                                          <p:cBhvr>
                                            <p:cTn id="24" dur="200" fill="hold"/>
                                            <p:tgtEl>
                                              <p:spTgt spid="14"/>
                                            </p:tgtEl>
                                            <p:attrNameLst>
                                              <p:attrName>ppt_h</p:attrName>
                                            </p:attrNameLst>
                                          </p:cBhvr>
                                          <p:tavLst>
                                            <p:tav tm="0">
                                              <p:val>
                                                <p:fltVal val="0"/>
                                              </p:val>
                                            </p:tav>
                                            <p:tav tm="100000">
                                              <p:val>
                                                <p:strVal val="#ppt_h"/>
                                              </p:val>
                                            </p:tav>
                                          </p:tavLst>
                                        </p:anim>
                                        <p:animEffect transition="in" filter="fade">
                                          <p:cBhvr>
                                            <p:cTn id="25" dur="200"/>
                                            <p:tgtEl>
                                              <p:spTgt spid="14"/>
                                            </p:tgtEl>
                                          </p:cBhvr>
                                        </p:animEffect>
                                      </p:childTnLst>
                                    </p:cTn>
                                  </p:par>
                                  <p:par>
                                    <p:cTn id="26" presetID="6" presetClass="emph" presetSubtype="0" autoRev="1" fill="hold" nodeType="withEffect">
                                      <p:stCondLst>
                                        <p:cond delay="150"/>
                                      </p:stCondLst>
                                      <p:childTnLst>
                                        <p:animScale>
                                          <p:cBhvr>
                                            <p:cTn id="27" dur="100" fill="hold"/>
                                            <p:tgtEl>
                                              <p:spTgt spid="14"/>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 fill="hold"/>
                                            <p:tgtEl>
                                              <p:spTgt spid="17"/>
                                            </p:tgtEl>
                                            <p:attrNameLst>
                                              <p:attrName>ppt_w</p:attrName>
                                            </p:attrNameLst>
                                          </p:cBhvr>
                                          <p:tavLst>
                                            <p:tav tm="0">
                                              <p:val>
                                                <p:fltVal val="0"/>
                                              </p:val>
                                            </p:tav>
                                            <p:tav tm="100000">
                                              <p:val>
                                                <p:strVal val="#ppt_w"/>
                                              </p:val>
                                            </p:tav>
                                          </p:tavLst>
                                        </p:anim>
                                        <p:anim calcmode="lin" valueType="num">
                                          <p:cBhvr>
                                            <p:cTn id="32" dur="200" fill="hold"/>
                                            <p:tgtEl>
                                              <p:spTgt spid="17"/>
                                            </p:tgtEl>
                                            <p:attrNameLst>
                                              <p:attrName>ppt_h</p:attrName>
                                            </p:attrNameLst>
                                          </p:cBhvr>
                                          <p:tavLst>
                                            <p:tav tm="0">
                                              <p:val>
                                                <p:fltVal val="0"/>
                                              </p:val>
                                            </p:tav>
                                            <p:tav tm="100000">
                                              <p:val>
                                                <p:strVal val="#ppt_h"/>
                                              </p:val>
                                            </p:tav>
                                          </p:tavLst>
                                        </p:anim>
                                        <p:animEffect transition="in" filter="fade">
                                          <p:cBhvr>
                                            <p:cTn id="33" dur="200"/>
                                            <p:tgtEl>
                                              <p:spTgt spid="17"/>
                                            </p:tgtEl>
                                          </p:cBhvr>
                                        </p:animEffect>
                                      </p:childTnLst>
                                    </p:cTn>
                                  </p:par>
                                  <p:par>
                                    <p:cTn id="34" presetID="6" presetClass="emph" presetSubtype="0" autoRev="1" fill="hold" nodeType="withEffect">
                                      <p:stCondLst>
                                        <p:cond delay="150"/>
                                      </p:stCondLst>
                                      <p:childTnLst>
                                        <p:animScale>
                                          <p:cBhvr>
                                            <p:cTn id="35" dur="100" fill="hold"/>
                                            <p:tgtEl>
                                              <p:spTgt spid="17"/>
                                            </p:tgtEl>
                                          </p:cBhvr>
                                          <p:by x="130000" y="130000"/>
                                        </p:animScale>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200" fill="hold"/>
                                            <p:tgtEl>
                                              <p:spTgt spid="24"/>
                                            </p:tgtEl>
                                            <p:attrNameLst>
                                              <p:attrName>ppt_w</p:attrName>
                                            </p:attrNameLst>
                                          </p:cBhvr>
                                          <p:tavLst>
                                            <p:tav tm="0">
                                              <p:val>
                                                <p:fltVal val="0"/>
                                              </p:val>
                                            </p:tav>
                                            <p:tav tm="100000">
                                              <p:val>
                                                <p:strVal val="#ppt_w"/>
                                              </p:val>
                                            </p:tav>
                                          </p:tavLst>
                                        </p:anim>
                                        <p:anim calcmode="lin" valueType="num">
                                          <p:cBhvr>
                                            <p:cTn id="44" dur="200" fill="hold"/>
                                            <p:tgtEl>
                                              <p:spTgt spid="24"/>
                                            </p:tgtEl>
                                            <p:attrNameLst>
                                              <p:attrName>ppt_h</p:attrName>
                                            </p:attrNameLst>
                                          </p:cBhvr>
                                          <p:tavLst>
                                            <p:tav tm="0">
                                              <p:val>
                                                <p:fltVal val="0"/>
                                              </p:val>
                                            </p:tav>
                                            <p:tav tm="100000">
                                              <p:val>
                                                <p:strVal val="#ppt_h"/>
                                              </p:val>
                                            </p:tav>
                                          </p:tavLst>
                                        </p:anim>
                                        <p:animEffect transition="in" filter="fade">
                                          <p:cBhvr>
                                            <p:cTn id="45" dur="200"/>
                                            <p:tgtEl>
                                              <p:spTgt spid="24"/>
                                            </p:tgtEl>
                                          </p:cBhvr>
                                        </p:animEffect>
                                      </p:childTnLst>
                                    </p:cTn>
                                  </p:par>
                                  <p:par>
                                    <p:cTn id="46" presetID="6" presetClass="emph" presetSubtype="0" autoRev="1" fill="hold" nodeType="withEffect">
                                      <p:stCondLst>
                                        <p:cond delay="150"/>
                                      </p:stCondLst>
                                      <p:childTnLst>
                                        <p:animScale>
                                          <p:cBhvr>
                                            <p:cTn id="47" dur="100" fill="hold"/>
                                            <p:tgtEl>
                                              <p:spTgt spid="24"/>
                                            </p:tgtEl>
                                          </p:cBhvr>
                                          <p:by x="130000" y="130000"/>
                                        </p:animScale>
                                      </p:childTnLst>
                                    </p:cTn>
                                  </p:par>
                                  <p:par>
                                    <p:cTn id="48" presetID="2" presetClass="entr" presetSubtype="2" fill="hold" grpId="0" nodeType="withEffect">
                                      <p:stCondLst>
                                        <p:cond delay="15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300" fill="hold"/>
                                            <p:tgtEl>
                                              <p:spTgt spid="27"/>
                                            </p:tgtEl>
                                            <p:attrNameLst>
                                              <p:attrName>ppt_x</p:attrName>
                                            </p:attrNameLst>
                                          </p:cBhvr>
                                          <p:tavLst>
                                            <p:tav tm="0">
                                              <p:val>
                                                <p:strVal val="1+#ppt_w/2"/>
                                              </p:val>
                                            </p:tav>
                                            <p:tav tm="100000">
                                              <p:val>
                                                <p:strVal val="#ppt_x"/>
                                              </p:val>
                                            </p:tav>
                                          </p:tavLst>
                                        </p:anim>
                                        <p:anim calcmode="lin" valueType="num">
                                          <p:cBhvr additive="base">
                                            <p:cTn id="51" dur="3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00" fill="hold"/>
                                            <p:tgtEl>
                                              <p:spTgt spid="32"/>
                                            </p:tgtEl>
                                            <p:attrNameLst>
                                              <p:attrName>ppt_w</p:attrName>
                                            </p:attrNameLst>
                                          </p:cBhvr>
                                          <p:tavLst>
                                            <p:tav tm="0">
                                              <p:val>
                                                <p:fltVal val="0"/>
                                              </p:val>
                                            </p:tav>
                                            <p:tav tm="100000">
                                              <p:val>
                                                <p:strVal val="#ppt_w"/>
                                              </p:val>
                                            </p:tav>
                                          </p:tavLst>
                                        </p:anim>
                                        <p:anim calcmode="lin" valueType="num">
                                          <p:cBhvr>
                                            <p:cTn id="60" dur="200" fill="hold"/>
                                            <p:tgtEl>
                                              <p:spTgt spid="32"/>
                                            </p:tgtEl>
                                            <p:attrNameLst>
                                              <p:attrName>ppt_h</p:attrName>
                                            </p:attrNameLst>
                                          </p:cBhvr>
                                          <p:tavLst>
                                            <p:tav tm="0">
                                              <p:val>
                                                <p:fltVal val="0"/>
                                              </p:val>
                                            </p:tav>
                                            <p:tav tm="100000">
                                              <p:val>
                                                <p:strVal val="#ppt_h"/>
                                              </p:val>
                                            </p:tav>
                                          </p:tavLst>
                                        </p:anim>
                                        <p:animEffect transition="in" filter="fade">
                                          <p:cBhvr>
                                            <p:cTn id="61" dur="200"/>
                                            <p:tgtEl>
                                              <p:spTgt spid="32"/>
                                            </p:tgtEl>
                                          </p:cBhvr>
                                        </p:animEffect>
                                      </p:childTnLst>
                                    </p:cTn>
                                  </p:par>
                                  <p:par>
                                    <p:cTn id="62" presetID="6" presetClass="emph" presetSubtype="0" autoRev="1" fill="hold" nodeType="withEffect">
                                      <p:stCondLst>
                                        <p:cond delay="150"/>
                                      </p:stCondLst>
                                      <p:childTnLst>
                                        <p:animScale>
                                          <p:cBhvr>
                                            <p:cTn id="63" dur="100" fill="hold"/>
                                            <p:tgtEl>
                                              <p:spTgt spid="32"/>
                                            </p:tgtEl>
                                          </p:cBhvr>
                                          <p:by x="130000" y="130000"/>
                                        </p:animScale>
                                      </p:childTnLst>
                                    </p:cTn>
                                  </p:par>
                                  <p:par>
                                    <p:cTn id="64" presetID="2" presetClass="entr" presetSubtype="2" fill="hold" grpId="0" nodeType="withEffect">
                                      <p:stCondLst>
                                        <p:cond delay="15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300" fill="hold"/>
                                            <p:tgtEl>
                                              <p:spTgt spid="35"/>
                                            </p:tgtEl>
                                            <p:attrNameLst>
                                              <p:attrName>ppt_x</p:attrName>
                                            </p:attrNameLst>
                                          </p:cBhvr>
                                          <p:tavLst>
                                            <p:tav tm="0">
                                              <p:val>
                                                <p:strVal val="1+#ppt_w/2"/>
                                              </p:val>
                                            </p:tav>
                                            <p:tav tm="100000">
                                              <p:val>
                                                <p:strVal val="#ppt_x"/>
                                              </p:val>
                                            </p:tav>
                                          </p:tavLst>
                                        </p:anim>
                                        <p:anim calcmode="lin" valueType="num">
                                          <p:cBhvr additive="base">
                                            <p:cTn id="67" dur="3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1"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200" fill="hold"/>
                                            <p:tgtEl>
                                              <p:spTgt spid="41"/>
                                            </p:tgtEl>
                                            <p:attrNameLst>
                                              <p:attrName>ppt_w</p:attrName>
                                            </p:attrNameLst>
                                          </p:cBhvr>
                                          <p:tavLst>
                                            <p:tav tm="0">
                                              <p:val>
                                                <p:fltVal val="0"/>
                                              </p:val>
                                            </p:tav>
                                            <p:tav tm="100000">
                                              <p:val>
                                                <p:strVal val="#ppt_w"/>
                                              </p:val>
                                            </p:tav>
                                          </p:tavLst>
                                        </p:anim>
                                        <p:anim calcmode="lin" valueType="num">
                                          <p:cBhvr>
                                            <p:cTn id="76" dur="200" fill="hold"/>
                                            <p:tgtEl>
                                              <p:spTgt spid="41"/>
                                            </p:tgtEl>
                                            <p:attrNameLst>
                                              <p:attrName>ppt_h</p:attrName>
                                            </p:attrNameLst>
                                          </p:cBhvr>
                                          <p:tavLst>
                                            <p:tav tm="0">
                                              <p:val>
                                                <p:fltVal val="0"/>
                                              </p:val>
                                            </p:tav>
                                            <p:tav tm="100000">
                                              <p:val>
                                                <p:strVal val="#ppt_h"/>
                                              </p:val>
                                            </p:tav>
                                          </p:tavLst>
                                        </p:anim>
                                        <p:animEffect transition="in" filter="fade">
                                          <p:cBhvr>
                                            <p:cTn id="77" dur="200"/>
                                            <p:tgtEl>
                                              <p:spTgt spid="41"/>
                                            </p:tgtEl>
                                          </p:cBhvr>
                                        </p:animEffect>
                                      </p:childTnLst>
                                    </p:cTn>
                                  </p:par>
                                  <p:par>
                                    <p:cTn id="78" presetID="6" presetClass="emph" presetSubtype="0" autoRev="1" fill="hold" nodeType="withEffect">
                                      <p:stCondLst>
                                        <p:cond delay="150"/>
                                      </p:stCondLst>
                                      <p:childTnLst>
                                        <p:animScale>
                                          <p:cBhvr>
                                            <p:cTn id="79" dur="100" fill="hold"/>
                                            <p:tgtEl>
                                              <p:spTgt spid="41"/>
                                            </p:tgtEl>
                                          </p:cBhvr>
                                          <p:by x="130000" y="130000"/>
                                        </p:animScale>
                                      </p:childTnLst>
                                    </p:cTn>
                                  </p:par>
                                  <p:par>
                                    <p:cTn id="80" presetID="2" presetClass="entr" presetSubtype="2" fill="hold" grpId="0" nodeType="withEffect">
                                      <p:stCondLst>
                                        <p:cond delay="15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300" fill="hold"/>
                                            <p:tgtEl>
                                              <p:spTgt spid="40"/>
                                            </p:tgtEl>
                                            <p:attrNameLst>
                                              <p:attrName>ppt_x</p:attrName>
                                            </p:attrNameLst>
                                          </p:cBhvr>
                                          <p:tavLst>
                                            <p:tav tm="0">
                                              <p:val>
                                                <p:strVal val="1+#ppt_w/2"/>
                                              </p:val>
                                            </p:tav>
                                            <p:tav tm="100000">
                                              <p:val>
                                                <p:strVal val="#ppt_x"/>
                                              </p:val>
                                            </p:tav>
                                          </p:tavLst>
                                        </p:anim>
                                        <p:anim calcmode="lin" valueType="num">
                                          <p:cBhvr additive="base">
                                            <p:cTn id="83" dur="3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childTnLst>
                              </p:cTn>
                            </p:par>
                            <p:par>
                              <p:cTn id="88" fill="hold">
                                <p:stCondLst>
                                  <p:cond delay="5500"/>
                                </p:stCondLst>
                                <p:childTnLst>
                                  <p:par>
                                    <p:cTn id="89" presetID="53" presetClass="entr" presetSubtype="16"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200" fill="hold"/>
                                            <p:tgtEl>
                                              <p:spTgt spid="49"/>
                                            </p:tgtEl>
                                            <p:attrNameLst>
                                              <p:attrName>ppt_w</p:attrName>
                                            </p:attrNameLst>
                                          </p:cBhvr>
                                          <p:tavLst>
                                            <p:tav tm="0">
                                              <p:val>
                                                <p:fltVal val="0"/>
                                              </p:val>
                                            </p:tav>
                                            <p:tav tm="100000">
                                              <p:val>
                                                <p:strVal val="#ppt_w"/>
                                              </p:val>
                                            </p:tav>
                                          </p:tavLst>
                                        </p:anim>
                                        <p:anim calcmode="lin" valueType="num">
                                          <p:cBhvr>
                                            <p:cTn id="92" dur="200" fill="hold"/>
                                            <p:tgtEl>
                                              <p:spTgt spid="49"/>
                                            </p:tgtEl>
                                            <p:attrNameLst>
                                              <p:attrName>ppt_h</p:attrName>
                                            </p:attrNameLst>
                                          </p:cBhvr>
                                          <p:tavLst>
                                            <p:tav tm="0">
                                              <p:val>
                                                <p:fltVal val="0"/>
                                              </p:val>
                                            </p:tav>
                                            <p:tav tm="100000">
                                              <p:val>
                                                <p:strVal val="#ppt_h"/>
                                              </p:val>
                                            </p:tav>
                                          </p:tavLst>
                                        </p:anim>
                                        <p:animEffect transition="in" filter="fade">
                                          <p:cBhvr>
                                            <p:cTn id="93" dur="200"/>
                                            <p:tgtEl>
                                              <p:spTgt spid="49"/>
                                            </p:tgtEl>
                                          </p:cBhvr>
                                        </p:animEffect>
                                      </p:childTnLst>
                                    </p:cTn>
                                  </p:par>
                                  <p:par>
                                    <p:cTn id="94" presetID="6" presetClass="emph" presetSubtype="0" autoRev="1" fill="hold" nodeType="withEffect">
                                      <p:stCondLst>
                                        <p:cond delay="150"/>
                                      </p:stCondLst>
                                      <p:childTnLst>
                                        <p:animScale>
                                          <p:cBhvr>
                                            <p:cTn id="95" dur="100" fill="hold"/>
                                            <p:tgtEl>
                                              <p:spTgt spid="49"/>
                                            </p:tgtEl>
                                          </p:cBhvr>
                                          <p:by x="130000" y="130000"/>
                                        </p:animScale>
                                      </p:childTnLst>
                                    </p:cTn>
                                  </p:par>
                                  <p:par>
                                    <p:cTn id="96" presetID="2" presetClass="entr" presetSubtype="2" fill="hold" grpId="0" nodeType="withEffect">
                                      <p:stCondLst>
                                        <p:cond delay="15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300" fill="hold"/>
                                            <p:tgtEl>
                                              <p:spTgt spid="48"/>
                                            </p:tgtEl>
                                            <p:attrNameLst>
                                              <p:attrName>ppt_x</p:attrName>
                                            </p:attrNameLst>
                                          </p:cBhvr>
                                          <p:tavLst>
                                            <p:tav tm="0">
                                              <p:val>
                                                <p:strVal val="1+#ppt_w/2"/>
                                              </p:val>
                                            </p:tav>
                                            <p:tav tm="100000">
                                              <p:val>
                                                <p:strVal val="#ppt_x"/>
                                              </p:val>
                                            </p:tav>
                                          </p:tavLst>
                                        </p:anim>
                                        <p:anim calcmode="lin" valueType="num">
                                          <p:cBhvr additive="base">
                                            <p:cTn id="9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0" grpId="0"/>
          <p:bldP spid="4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5343138" y="1977420"/>
            <a:ext cx="59359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5343138" y="197742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4225684" y="1556792"/>
            <a:ext cx="870344"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dirty="0">
                <a:latin typeface="+mj-ea"/>
                <a:ea typeface="+mj-ea"/>
                <a:cs typeface="Open Sans" panose="020B0606030504020204" pitchFamily="34" charset="0"/>
              </a:rPr>
              <a:t>90%</a:t>
            </a:r>
          </a:p>
        </p:txBody>
      </p:sp>
      <p:sp>
        <p:nvSpPr>
          <p:cNvPr id="27" name="Rounded Rectangle 18"/>
          <p:cNvSpPr/>
          <p:nvPr/>
        </p:nvSpPr>
        <p:spPr>
          <a:xfrm>
            <a:off x="4225684" y="2696736"/>
            <a:ext cx="870344"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70%</a:t>
            </a:r>
          </a:p>
        </p:txBody>
      </p:sp>
      <p:sp>
        <p:nvSpPr>
          <p:cNvPr id="28" name="Rounded Rectangle 19"/>
          <p:cNvSpPr/>
          <p:nvPr/>
        </p:nvSpPr>
        <p:spPr>
          <a:xfrm>
            <a:off x="4225684" y="3865136"/>
            <a:ext cx="870344"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85%</a:t>
            </a:r>
          </a:p>
        </p:txBody>
      </p:sp>
      <p:sp>
        <p:nvSpPr>
          <p:cNvPr id="29" name="Rounded Rectangle 20"/>
          <p:cNvSpPr/>
          <p:nvPr/>
        </p:nvSpPr>
        <p:spPr>
          <a:xfrm>
            <a:off x="4225684" y="5011192"/>
            <a:ext cx="870344"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45%</a:t>
            </a:r>
          </a:p>
        </p:txBody>
      </p:sp>
      <p:sp>
        <p:nvSpPr>
          <p:cNvPr id="30" name="Rectangle 21"/>
          <p:cNvSpPr/>
          <p:nvPr/>
        </p:nvSpPr>
        <p:spPr>
          <a:xfrm>
            <a:off x="974907" y="1556792"/>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1"/>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1" name="Rectangle 22"/>
          <p:cNvSpPr/>
          <p:nvPr/>
        </p:nvSpPr>
        <p:spPr>
          <a:xfrm>
            <a:off x="974907" y="2696736"/>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2" name="Rectangle 23"/>
          <p:cNvSpPr/>
          <p:nvPr/>
        </p:nvSpPr>
        <p:spPr>
          <a:xfrm>
            <a:off x="974907" y="3865136"/>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3"/>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3" name="Rectangle 24"/>
          <p:cNvSpPr/>
          <p:nvPr/>
        </p:nvSpPr>
        <p:spPr>
          <a:xfrm>
            <a:off x="974907" y="5011192"/>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anose="020B0606030504020204" pitchFamily="34" charset="0"/>
              </a:rPr>
              <a:t>单击此处添加标题</a:t>
            </a: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cxnSp>
        <p:nvCxnSpPr>
          <p:cNvPr id="34" name="Straight Connector 33"/>
          <p:cNvCxnSpPr/>
          <p:nvPr/>
        </p:nvCxnSpPr>
        <p:spPr>
          <a:xfrm>
            <a:off x="5343138" y="3117364"/>
            <a:ext cx="59359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138" y="3117364"/>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138" y="4285764"/>
            <a:ext cx="59359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138" y="4285764"/>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138" y="5431820"/>
            <a:ext cx="59359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138" y="5431820"/>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0578861" y="29364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 name="Freeform 20"/>
          <p:cNvSpPr/>
          <p:nvPr/>
        </p:nvSpPr>
        <p:spPr bwMode="auto">
          <a:xfrm>
            <a:off x="6920514" y="3481296"/>
            <a:ext cx="762612" cy="621315"/>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 name="Freeform 37"/>
          <p:cNvSpPr/>
          <p:nvPr/>
        </p:nvSpPr>
        <p:spPr bwMode="auto">
          <a:xfrm>
            <a:off x="8173130" y="3281310"/>
            <a:ext cx="2116771" cy="3637013"/>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372415"/>
          </a:solidFill>
          <a:ln>
            <a:noFill/>
          </a:ln>
        </p:spPr>
        <p:txBody>
          <a:bodyPr vert="horz" wrap="square" lIns="91440" tIns="45720" rIns="91440" bIns="45720" numCol="1" anchor="t" anchorCtr="0" compatLnSpc="1"/>
          <a:lstStyle/>
          <a:p>
            <a:endParaRPr lang="id-ID"/>
          </a:p>
        </p:txBody>
      </p:sp>
      <p:sp>
        <p:nvSpPr>
          <p:cNvPr id="9" name="Freeform 7"/>
          <p:cNvSpPr>
            <a:spLocks noEditPoints="1"/>
          </p:cNvSpPr>
          <p:nvPr/>
        </p:nvSpPr>
        <p:spPr bwMode="auto">
          <a:xfrm>
            <a:off x="10358052" y="2752389"/>
            <a:ext cx="411632" cy="410322"/>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10" name="Group 144"/>
          <p:cNvGrpSpPr/>
          <p:nvPr/>
        </p:nvGrpSpPr>
        <p:grpSpPr>
          <a:xfrm>
            <a:off x="10276271" y="4513641"/>
            <a:ext cx="781011" cy="781112"/>
            <a:chOff x="4127501" y="4194175"/>
            <a:chExt cx="909638" cy="909637"/>
          </a:xfrm>
          <a:solidFill>
            <a:schemeClr val="accent3"/>
          </a:solidFill>
        </p:grpSpPr>
        <p:sp>
          <p:nvSpPr>
            <p:cNvPr id="11"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7" name="Group 151"/>
          <p:cNvGrpSpPr/>
          <p:nvPr/>
        </p:nvGrpSpPr>
        <p:grpSpPr>
          <a:xfrm>
            <a:off x="10820116" y="2363878"/>
            <a:ext cx="478421" cy="478482"/>
            <a:chOff x="11395868" y="1690688"/>
            <a:chExt cx="557213" cy="557212"/>
          </a:xfrm>
          <a:solidFill>
            <a:schemeClr val="accent3"/>
          </a:solidFill>
        </p:grpSpPr>
        <p:sp>
          <p:nvSpPr>
            <p:cNvPr id="18"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grpFill/>
            <a:ln>
              <a:noFill/>
            </a:ln>
          </p:spPr>
          <p:txBody>
            <a:bodyPr vert="horz" wrap="square" lIns="91440" tIns="45720" rIns="91440" bIns="45720" numCol="1" anchor="t" anchorCtr="0" compatLnSpc="1"/>
            <a:lstStyle/>
            <a:p>
              <a:endParaRPr lang="id-ID"/>
            </a:p>
          </p:txBody>
        </p:sp>
        <p:sp>
          <p:nvSpPr>
            <p:cNvPr id="19"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grpFill/>
            <a:ln>
              <a:noFill/>
            </a:ln>
          </p:spPr>
          <p:txBody>
            <a:bodyPr vert="horz" wrap="square" lIns="91440" tIns="45720" rIns="91440" bIns="45720" numCol="1" anchor="t" anchorCtr="0" compatLnSpc="1"/>
            <a:lstStyle/>
            <a:p>
              <a:endParaRPr lang="id-ID"/>
            </a:p>
          </p:txBody>
        </p:sp>
        <p:sp>
          <p:nvSpPr>
            <p:cNvPr id="20"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grpFill/>
            <a:ln>
              <a:noFill/>
            </a:ln>
          </p:spPr>
          <p:txBody>
            <a:bodyPr vert="horz" wrap="square" lIns="91440" tIns="45720" rIns="91440" bIns="45720" numCol="1" anchor="t" anchorCtr="0" compatLnSpc="1"/>
            <a:lstStyle/>
            <a:p>
              <a:endParaRPr lang="id-ID"/>
            </a:p>
          </p:txBody>
        </p:sp>
      </p:grpSp>
      <p:sp>
        <p:nvSpPr>
          <p:cNvPr id="21" name="Freeform 32"/>
          <p:cNvSpPr>
            <a:spLocks noEditPoints="1"/>
          </p:cNvSpPr>
          <p:nvPr/>
        </p:nvSpPr>
        <p:spPr bwMode="auto">
          <a:xfrm>
            <a:off x="8259000" y="3281311"/>
            <a:ext cx="857340" cy="429407"/>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2" name="Group 156"/>
          <p:cNvGrpSpPr/>
          <p:nvPr/>
        </p:nvGrpSpPr>
        <p:grpSpPr>
          <a:xfrm>
            <a:off x="10092263" y="4099229"/>
            <a:ext cx="528852" cy="331258"/>
            <a:chOff x="3913188" y="3711575"/>
            <a:chExt cx="615950" cy="385763"/>
          </a:xfrm>
          <a:solidFill>
            <a:schemeClr val="accent4"/>
          </a:solidFill>
        </p:grpSpPr>
        <p:sp>
          <p:nvSpPr>
            <p:cNvPr id="23"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Rectangle 35"/>
            <p:cNvSpPr>
              <a:spLocks noChangeArrowheads="1"/>
            </p:cNvSpPr>
            <p:nvPr/>
          </p:nvSpPr>
          <p:spPr bwMode="auto">
            <a:xfrm>
              <a:off x="4298951" y="3736975"/>
              <a:ext cx="1555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26" name="Freeform 39"/>
          <p:cNvSpPr/>
          <p:nvPr/>
        </p:nvSpPr>
        <p:spPr bwMode="auto">
          <a:xfrm>
            <a:off x="9447555" y="2969139"/>
            <a:ext cx="749661" cy="72249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7" name="Group 161"/>
          <p:cNvGrpSpPr/>
          <p:nvPr/>
        </p:nvGrpSpPr>
        <p:grpSpPr>
          <a:xfrm>
            <a:off x="7726059" y="1866310"/>
            <a:ext cx="810997" cy="811102"/>
            <a:chOff x="1157288" y="1111250"/>
            <a:chExt cx="944563" cy="944562"/>
          </a:xfrm>
          <a:solidFill>
            <a:schemeClr val="accent3"/>
          </a:solidFill>
        </p:grpSpPr>
        <p:sp>
          <p:nvSpPr>
            <p:cNvPr id="28"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3" name="Freeform 5"/>
          <p:cNvSpPr>
            <a:spLocks noEditPoints="1"/>
          </p:cNvSpPr>
          <p:nvPr/>
        </p:nvSpPr>
        <p:spPr bwMode="auto">
          <a:xfrm>
            <a:off x="10837835" y="2950055"/>
            <a:ext cx="629716" cy="627071"/>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21"/>
          <p:cNvSpPr/>
          <p:nvPr/>
        </p:nvSpPr>
        <p:spPr bwMode="auto">
          <a:xfrm>
            <a:off x="10682451" y="3667097"/>
            <a:ext cx="821902" cy="817919"/>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22"/>
          <p:cNvSpPr>
            <a:spLocks noEditPoints="1"/>
          </p:cNvSpPr>
          <p:nvPr/>
        </p:nvSpPr>
        <p:spPr bwMode="auto">
          <a:xfrm>
            <a:off x="8601117" y="2436128"/>
            <a:ext cx="734668" cy="733401"/>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36" name="Group 170"/>
          <p:cNvGrpSpPr/>
          <p:nvPr/>
        </p:nvGrpSpPr>
        <p:grpSpPr>
          <a:xfrm>
            <a:off x="9598848" y="1510516"/>
            <a:ext cx="662428" cy="616166"/>
            <a:chOff x="3338513" y="696913"/>
            <a:chExt cx="771525" cy="717550"/>
          </a:xfrm>
          <a:solidFill>
            <a:schemeClr val="accent2"/>
          </a:solidFill>
        </p:grpSpPr>
        <p:sp>
          <p:nvSpPr>
            <p:cNvPr id="37"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39" name="Freeform 25"/>
          <p:cNvSpPr>
            <a:spLocks noEditPoints="1"/>
          </p:cNvSpPr>
          <p:nvPr/>
        </p:nvSpPr>
        <p:spPr bwMode="auto">
          <a:xfrm>
            <a:off x="8658365" y="4786281"/>
            <a:ext cx="299865" cy="259008"/>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0" name="Group 174"/>
          <p:cNvGrpSpPr/>
          <p:nvPr/>
        </p:nvGrpSpPr>
        <p:grpSpPr>
          <a:xfrm>
            <a:off x="7199933" y="3742072"/>
            <a:ext cx="1138123" cy="1066021"/>
            <a:chOff x="544513" y="3295650"/>
            <a:chExt cx="1325563" cy="1241425"/>
          </a:xfrm>
          <a:solidFill>
            <a:schemeClr val="accent3"/>
          </a:solidFill>
        </p:grpSpPr>
        <p:sp>
          <p:nvSpPr>
            <p:cNvPr id="41"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4" name="Freeform 52"/>
          <p:cNvSpPr/>
          <p:nvPr/>
        </p:nvSpPr>
        <p:spPr bwMode="auto">
          <a:xfrm>
            <a:off x="7099069" y="2522010"/>
            <a:ext cx="526126" cy="6338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52"/>
          <p:cNvSpPr/>
          <p:nvPr/>
        </p:nvSpPr>
        <p:spPr bwMode="auto">
          <a:xfrm>
            <a:off x="10223145" y="1903800"/>
            <a:ext cx="526126" cy="6338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9"/>
          <p:cNvSpPr>
            <a:spLocks noEditPoints="1"/>
          </p:cNvSpPr>
          <p:nvPr/>
        </p:nvSpPr>
        <p:spPr bwMode="auto">
          <a:xfrm>
            <a:off x="8655639" y="5042563"/>
            <a:ext cx="875059" cy="87517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47" name="Freeform 36"/>
          <p:cNvSpPr/>
          <p:nvPr/>
        </p:nvSpPr>
        <p:spPr bwMode="auto">
          <a:xfrm>
            <a:off x="10243557" y="3278583"/>
            <a:ext cx="507044" cy="673420"/>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48" name="Freeform 38"/>
          <p:cNvSpPr>
            <a:spLocks noEditPoints="1"/>
          </p:cNvSpPr>
          <p:nvPr/>
        </p:nvSpPr>
        <p:spPr bwMode="auto">
          <a:xfrm>
            <a:off x="8684261" y="3746161"/>
            <a:ext cx="701957" cy="71295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49" name="Freeform 44"/>
          <p:cNvSpPr>
            <a:spLocks noEditPoints="1"/>
          </p:cNvSpPr>
          <p:nvPr/>
        </p:nvSpPr>
        <p:spPr bwMode="auto">
          <a:xfrm>
            <a:off x="7625195" y="2756480"/>
            <a:ext cx="695141" cy="697957"/>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50" name="Group 184"/>
          <p:cNvGrpSpPr/>
          <p:nvPr/>
        </p:nvGrpSpPr>
        <p:grpSpPr>
          <a:xfrm>
            <a:off x="8612022" y="1374196"/>
            <a:ext cx="839621" cy="834276"/>
            <a:chOff x="2189163" y="538163"/>
            <a:chExt cx="977900" cy="971549"/>
          </a:xfrm>
          <a:solidFill>
            <a:schemeClr val="accent1"/>
          </a:solidFill>
        </p:grpSpPr>
        <p:sp>
          <p:nvSpPr>
            <p:cNvPr id="51"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3" name="Group 187"/>
          <p:cNvGrpSpPr/>
          <p:nvPr/>
        </p:nvGrpSpPr>
        <p:grpSpPr>
          <a:xfrm>
            <a:off x="7974128" y="4816736"/>
            <a:ext cx="537860" cy="503455"/>
            <a:chOff x="7904163" y="-96838"/>
            <a:chExt cx="1436687" cy="1344613"/>
          </a:xfrm>
          <a:solidFill>
            <a:schemeClr val="accent1"/>
          </a:solidFill>
        </p:grpSpPr>
        <p:sp>
          <p:nvSpPr>
            <p:cNvPr id="54"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6" name="Freeform 36"/>
          <p:cNvSpPr/>
          <p:nvPr/>
        </p:nvSpPr>
        <p:spPr bwMode="auto">
          <a:xfrm>
            <a:off x="9501741" y="2398403"/>
            <a:ext cx="660373" cy="602088"/>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57" name="TextBox 191"/>
          <p:cNvSpPr txBox="1"/>
          <p:nvPr/>
        </p:nvSpPr>
        <p:spPr>
          <a:xfrm>
            <a:off x="1220659" y="5103812"/>
            <a:ext cx="5029233" cy="1052596"/>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p>
          <a:p>
            <a:pPr>
              <a:lnSpc>
                <a:spcPct val="130000"/>
              </a:lnSpc>
            </a:pPr>
            <a:endParaRPr lang="zh-CN" altLang="en-US" sz="1200" kern="3000" spc="31" dirty="0">
              <a:solidFill>
                <a:schemeClr val="tx1">
                  <a:lumMod val="50000"/>
                  <a:lumOff val="50000"/>
                </a:schemeClr>
              </a:solidFill>
              <a:latin typeface="+mj-ea"/>
            </a:endParaRPr>
          </a:p>
        </p:txBody>
      </p:sp>
      <p:cxnSp>
        <p:nvCxnSpPr>
          <p:cNvPr id="58" name="Straight Connector 192"/>
          <p:cNvCxnSpPr/>
          <p:nvPr/>
        </p:nvCxnSpPr>
        <p:spPr>
          <a:xfrm>
            <a:off x="1342262" y="4938641"/>
            <a:ext cx="4688103"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9" name="TextBox 193"/>
          <p:cNvSpPr txBox="1"/>
          <p:nvPr/>
        </p:nvSpPr>
        <p:spPr>
          <a:xfrm>
            <a:off x="1205382" y="1994538"/>
            <a:ext cx="1210588" cy="400110"/>
          </a:xfrm>
          <a:prstGeom prst="rect">
            <a:avLst/>
          </a:prstGeom>
          <a:noFill/>
        </p:spPr>
        <p:txBody>
          <a:bodyPr wrap="none" rtlCol="0">
            <a:spAutoFit/>
          </a:bodyPr>
          <a:lstStyle/>
          <a:p>
            <a:r>
              <a:rPr lang="zh-CN" altLang="en-US" sz="2000" b="1" dirty="0">
                <a:solidFill>
                  <a:schemeClr val="tx1">
                    <a:lumMod val="50000"/>
                    <a:lumOff val="50000"/>
                  </a:schemeClr>
                </a:solidFill>
                <a:latin typeface="+mj-lt"/>
              </a:rPr>
              <a:t>添加标题</a:t>
            </a:r>
            <a:endParaRPr lang="id-ID" sz="2000" b="1" dirty="0">
              <a:solidFill>
                <a:schemeClr val="tx1">
                  <a:lumMod val="50000"/>
                  <a:lumOff val="50000"/>
                </a:schemeClr>
              </a:solidFill>
              <a:latin typeface="+mj-lt"/>
            </a:endParaRPr>
          </a:p>
        </p:txBody>
      </p:sp>
      <p:sp>
        <p:nvSpPr>
          <p:cNvPr id="60" name="TextBox 194"/>
          <p:cNvSpPr txBox="1"/>
          <p:nvPr/>
        </p:nvSpPr>
        <p:spPr>
          <a:xfrm>
            <a:off x="1205381" y="2380812"/>
            <a:ext cx="4834149" cy="1052596"/>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p>
          <a:p>
            <a:pPr>
              <a:lnSpc>
                <a:spcPct val="130000"/>
              </a:lnSpc>
            </a:pPr>
            <a:endParaRPr lang="zh-CN" altLang="en-US" sz="1200" kern="3000" spc="31" dirty="0">
              <a:solidFill>
                <a:schemeClr val="tx1">
                  <a:lumMod val="50000"/>
                  <a:lumOff val="50000"/>
                </a:schemeClr>
              </a:solidFill>
              <a:latin typeface="+mj-ea"/>
            </a:endParaRPr>
          </a:p>
        </p:txBody>
      </p:sp>
      <p:sp>
        <p:nvSpPr>
          <p:cNvPr id="61" name="TextBox 195"/>
          <p:cNvSpPr txBox="1"/>
          <p:nvPr/>
        </p:nvSpPr>
        <p:spPr>
          <a:xfrm>
            <a:off x="1630670" y="4200920"/>
            <a:ext cx="715259" cy="400110"/>
          </a:xfrm>
          <a:prstGeom prst="rect">
            <a:avLst/>
          </a:prstGeom>
          <a:noFill/>
        </p:spPr>
        <p:txBody>
          <a:bodyPr wrap="none" rtlCol="0">
            <a:spAutoFit/>
          </a:bodyPr>
          <a:lstStyle/>
          <a:p>
            <a:pPr algn="ctr"/>
            <a:r>
              <a:rPr lang="id-ID" sz="2000" b="1" dirty="0">
                <a:solidFill>
                  <a:schemeClr val="tx1">
                    <a:lumMod val="50000"/>
                    <a:lumOff val="50000"/>
                  </a:schemeClr>
                </a:solidFill>
                <a:latin typeface="+mj-lt"/>
              </a:rPr>
              <a:t>120K</a:t>
            </a:r>
          </a:p>
        </p:txBody>
      </p:sp>
      <p:sp>
        <p:nvSpPr>
          <p:cNvPr id="62" name="TextBox 196"/>
          <p:cNvSpPr txBox="1"/>
          <p:nvPr/>
        </p:nvSpPr>
        <p:spPr>
          <a:xfrm>
            <a:off x="3219042" y="4200920"/>
            <a:ext cx="715259" cy="400110"/>
          </a:xfrm>
          <a:prstGeom prst="rect">
            <a:avLst/>
          </a:prstGeom>
          <a:noFill/>
        </p:spPr>
        <p:txBody>
          <a:bodyPr wrap="none" rtlCol="0">
            <a:spAutoFit/>
          </a:bodyPr>
          <a:lstStyle/>
          <a:p>
            <a:pPr algn="ctr"/>
            <a:r>
              <a:rPr lang="id-ID" sz="2000" b="1" dirty="0">
                <a:solidFill>
                  <a:schemeClr val="tx1">
                    <a:lumMod val="50000"/>
                    <a:lumOff val="50000"/>
                  </a:schemeClr>
                </a:solidFill>
                <a:latin typeface="+mj-lt"/>
              </a:rPr>
              <a:t>530K</a:t>
            </a:r>
          </a:p>
        </p:txBody>
      </p:sp>
      <p:sp>
        <p:nvSpPr>
          <p:cNvPr id="63" name="TextBox 197"/>
          <p:cNvSpPr txBox="1"/>
          <p:nvPr/>
        </p:nvSpPr>
        <p:spPr>
          <a:xfrm>
            <a:off x="4715407" y="4200920"/>
            <a:ext cx="715259" cy="400110"/>
          </a:xfrm>
          <a:prstGeom prst="rect">
            <a:avLst/>
          </a:prstGeom>
          <a:noFill/>
        </p:spPr>
        <p:txBody>
          <a:bodyPr wrap="none" rtlCol="0">
            <a:spAutoFit/>
          </a:bodyPr>
          <a:lstStyle/>
          <a:p>
            <a:pPr algn="ctr"/>
            <a:r>
              <a:rPr lang="id-ID" sz="2000" b="1" dirty="0">
                <a:solidFill>
                  <a:schemeClr val="tx1">
                    <a:lumMod val="50000"/>
                    <a:lumOff val="50000"/>
                  </a:schemeClr>
                </a:solidFill>
                <a:latin typeface="+mj-lt"/>
              </a:rPr>
              <a:t>319K</a:t>
            </a:r>
          </a:p>
        </p:txBody>
      </p:sp>
      <p:grpSp>
        <p:nvGrpSpPr>
          <p:cNvPr id="64" name="Group 198"/>
          <p:cNvGrpSpPr/>
          <p:nvPr/>
        </p:nvGrpSpPr>
        <p:grpSpPr>
          <a:xfrm>
            <a:off x="1597796" y="3269836"/>
            <a:ext cx="781011" cy="781112"/>
            <a:chOff x="4127501" y="4194175"/>
            <a:chExt cx="909638" cy="909637"/>
          </a:xfrm>
          <a:solidFill>
            <a:schemeClr val="accent3"/>
          </a:solidFill>
        </p:grpSpPr>
        <p:sp>
          <p:nvSpPr>
            <p:cNvPr id="65"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6"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7"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8"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9"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0"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71" name="Freeform 21"/>
          <p:cNvSpPr/>
          <p:nvPr/>
        </p:nvSpPr>
        <p:spPr bwMode="auto">
          <a:xfrm>
            <a:off x="4662086" y="3251434"/>
            <a:ext cx="821902" cy="817919"/>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2" name="Freeform 9"/>
          <p:cNvSpPr>
            <a:spLocks noEditPoints="1"/>
          </p:cNvSpPr>
          <p:nvPr/>
        </p:nvSpPr>
        <p:spPr bwMode="auto">
          <a:xfrm>
            <a:off x="3139144" y="3222807"/>
            <a:ext cx="875059" cy="87517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2"/>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3" name="TextBox 207"/>
          <p:cNvSpPr txBox="1"/>
          <p:nvPr/>
        </p:nvSpPr>
        <p:spPr>
          <a:xfrm>
            <a:off x="1397510" y="4491256"/>
            <a:ext cx="1181580" cy="307777"/>
          </a:xfrm>
          <a:prstGeom prst="rect">
            <a:avLst/>
          </a:prstGeom>
          <a:noFill/>
        </p:spPr>
        <p:txBody>
          <a:bodyPr wrap="none" rtlCol="0">
            <a:spAutoFit/>
          </a:bodyPr>
          <a:lstStyle/>
          <a:p>
            <a:pPr algn="ctr"/>
            <a:r>
              <a:rPr lang="id-ID" sz="1400" dirty="0">
                <a:solidFill>
                  <a:schemeClr val="tx1">
                    <a:lumMod val="50000"/>
                    <a:lumOff val="50000"/>
                  </a:schemeClr>
                </a:solidFill>
              </a:rPr>
              <a:t>Your Network</a:t>
            </a:r>
          </a:p>
        </p:txBody>
      </p:sp>
      <p:sp>
        <p:nvSpPr>
          <p:cNvPr id="74" name="TextBox 208"/>
          <p:cNvSpPr txBox="1"/>
          <p:nvPr/>
        </p:nvSpPr>
        <p:spPr>
          <a:xfrm>
            <a:off x="2985882" y="4491256"/>
            <a:ext cx="1181580" cy="307777"/>
          </a:xfrm>
          <a:prstGeom prst="rect">
            <a:avLst/>
          </a:prstGeom>
          <a:noFill/>
        </p:spPr>
        <p:txBody>
          <a:bodyPr wrap="none" rtlCol="0">
            <a:spAutoFit/>
          </a:bodyPr>
          <a:lstStyle/>
          <a:p>
            <a:pPr algn="ctr"/>
            <a:r>
              <a:rPr lang="id-ID" sz="1400" dirty="0">
                <a:solidFill>
                  <a:schemeClr val="tx1">
                    <a:lumMod val="50000"/>
                    <a:lumOff val="50000"/>
                  </a:schemeClr>
                </a:solidFill>
              </a:rPr>
              <a:t>Your Network</a:t>
            </a:r>
          </a:p>
        </p:txBody>
      </p:sp>
      <p:sp>
        <p:nvSpPr>
          <p:cNvPr id="75" name="TextBox 209"/>
          <p:cNvSpPr txBox="1"/>
          <p:nvPr/>
        </p:nvSpPr>
        <p:spPr>
          <a:xfrm>
            <a:off x="4409671" y="4475866"/>
            <a:ext cx="1326729" cy="338554"/>
          </a:xfrm>
          <a:prstGeom prst="rect">
            <a:avLst/>
          </a:prstGeom>
          <a:noFill/>
        </p:spPr>
        <p:txBody>
          <a:bodyPr wrap="none" rtlCol="0">
            <a:spAutoFit/>
          </a:bodyPr>
          <a:lstStyle/>
          <a:p>
            <a:pPr algn="ctr"/>
            <a:r>
              <a:rPr lang="id-ID" sz="1600" dirty="0">
                <a:solidFill>
                  <a:schemeClr val="tx1">
                    <a:lumMod val="50000"/>
                    <a:lumOff val="50000"/>
                  </a:schemeClr>
                </a:solidFill>
              </a:rPr>
              <a:t>Your Network</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par>
                                <p:cTn id="75" presetID="53" presetClass="entr" presetSubtype="16"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par>
                                <p:cTn id="80" presetID="53" presetClass="entr" presetSubtype="16"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par>
                                <p:cTn id="101" presetID="53" presetClass="entr" presetSubtype="16"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animEffect transition="in" filter="fade">
                                      <p:cBhvr>
                                        <p:cTn id="110" dur="500"/>
                                        <p:tgtEl>
                                          <p:spTgt spid="3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500" fill="hold"/>
                                        <p:tgtEl>
                                          <p:spTgt spid="35"/>
                                        </p:tgtEl>
                                        <p:attrNameLst>
                                          <p:attrName>ppt_w</p:attrName>
                                        </p:attrNameLst>
                                      </p:cBhvr>
                                      <p:tavLst>
                                        <p:tav tm="0">
                                          <p:val>
                                            <p:fltVal val="0"/>
                                          </p:val>
                                        </p:tav>
                                        <p:tav tm="100000">
                                          <p:val>
                                            <p:strVal val="#ppt_w"/>
                                          </p:val>
                                        </p:tav>
                                      </p:tavLst>
                                    </p:anim>
                                    <p:anim calcmode="lin" valueType="num">
                                      <p:cBhvr>
                                        <p:cTn id="119" dur="500" fill="hold"/>
                                        <p:tgtEl>
                                          <p:spTgt spid="35"/>
                                        </p:tgtEl>
                                        <p:attrNameLst>
                                          <p:attrName>ppt_h</p:attrName>
                                        </p:attrNameLst>
                                      </p:cBhvr>
                                      <p:tavLst>
                                        <p:tav tm="0">
                                          <p:val>
                                            <p:fltVal val="0"/>
                                          </p:val>
                                        </p:tav>
                                        <p:tav tm="100000">
                                          <p:val>
                                            <p:strVal val="#ppt_h"/>
                                          </p:val>
                                        </p:tav>
                                      </p:tavLst>
                                    </p:anim>
                                    <p:animEffect transition="in" filter="fade">
                                      <p:cBhvr>
                                        <p:cTn id="120" dur="500"/>
                                        <p:tgtEl>
                                          <p:spTgt spid="35"/>
                                        </p:tgtEl>
                                      </p:cBhvr>
                                    </p:animEffect>
                                  </p:childTnLst>
                                </p:cTn>
                              </p:par>
                              <p:par>
                                <p:cTn id="121" presetID="53" presetClass="entr" presetSubtype="16" fill="hold" nodeType="with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p:cTn id="123" dur="500" fill="hold"/>
                                        <p:tgtEl>
                                          <p:spTgt spid="36"/>
                                        </p:tgtEl>
                                        <p:attrNameLst>
                                          <p:attrName>ppt_w</p:attrName>
                                        </p:attrNameLst>
                                      </p:cBhvr>
                                      <p:tavLst>
                                        <p:tav tm="0">
                                          <p:val>
                                            <p:fltVal val="0"/>
                                          </p:val>
                                        </p:tav>
                                        <p:tav tm="100000">
                                          <p:val>
                                            <p:strVal val="#ppt_w"/>
                                          </p:val>
                                        </p:tav>
                                      </p:tavLst>
                                    </p:anim>
                                    <p:anim calcmode="lin" valueType="num">
                                      <p:cBhvr>
                                        <p:cTn id="124" dur="500" fill="hold"/>
                                        <p:tgtEl>
                                          <p:spTgt spid="36"/>
                                        </p:tgtEl>
                                        <p:attrNameLst>
                                          <p:attrName>ppt_h</p:attrName>
                                        </p:attrNameLst>
                                      </p:cBhvr>
                                      <p:tavLst>
                                        <p:tav tm="0">
                                          <p:val>
                                            <p:fltVal val="0"/>
                                          </p:val>
                                        </p:tav>
                                        <p:tav tm="100000">
                                          <p:val>
                                            <p:strVal val="#ppt_h"/>
                                          </p:val>
                                        </p:tav>
                                      </p:tavLst>
                                    </p:anim>
                                    <p:animEffect transition="in" filter="fade">
                                      <p:cBhvr>
                                        <p:cTn id="125" dur="500"/>
                                        <p:tgtEl>
                                          <p:spTgt spid="3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 calcmode="lin" valueType="num">
                                      <p:cBhvr>
                                        <p:cTn id="128" dur="500" fill="hold"/>
                                        <p:tgtEl>
                                          <p:spTgt spid="39"/>
                                        </p:tgtEl>
                                        <p:attrNameLst>
                                          <p:attrName>ppt_w</p:attrName>
                                        </p:attrNameLst>
                                      </p:cBhvr>
                                      <p:tavLst>
                                        <p:tav tm="0">
                                          <p:val>
                                            <p:fltVal val="0"/>
                                          </p:val>
                                        </p:tav>
                                        <p:tav tm="100000">
                                          <p:val>
                                            <p:strVal val="#ppt_w"/>
                                          </p:val>
                                        </p:tav>
                                      </p:tavLst>
                                    </p:anim>
                                    <p:anim calcmode="lin" valueType="num">
                                      <p:cBhvr>
                                        <p:cTn id="129" dur="500" fill="hold"/>
                                        <p:tgtEl>
                                          <p:spTgt spid="39"/>
                                        </p:tgtEl>
                                        <p:attrNameLst>
                                          <p:attrName>ppt_h</p:attrName>
                                        </p:attrNameLst>
                                      </p:cBhvr>
                                      <p:tavLst>
                                        <p:tav tm="0">
                                          <p:val>
                                            <p:fltVal val="0"/>
                                          </p:val>
                                        </p:tav>
                                        <p:tav tm="100000">
                                          <p:val>
                                            <p:strVal val="#ppt_h"/>
                                          </p:val>
                                        </p:tav>
                                      </p:tavLst>
                                    </p:anim>
                                    <p:animEffect transition="in" filter="fade">
                                      <p:cBhvr>
                                        <p:cTn id="130" dur="500"/>
                                        <p:tgtEl>
                                          <p:spTgt spid="39"/>
                                        </p:tgtEl>
                                      </p:cBhvr>
                                    </p:animEffect>
                                  </p:childTnLst>
                                </p:cTn>
                              </p:par>
                              <p:par>
                                <p:cTn id="131" presetID="53" presetClass="entr" presetSubtype="16"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animEffect transition="in" filter="fade">
                                      <p:cBhvr>
                                        <p:cTn id="135" dur="500"/>
                                        <p:tgtEl>
                                          <p:spTgt spid="4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44"/>
                                        </p:tgtEl>
                                        <p:attrNameLst>
                                          <p:attrName>style.visibility</p:attrName>
                                        </p:attrNameLst>
                                      </p:cBhvr>
                                      <p:to>
                                        <p:strVal val="visible"/>
                                      </p:to>
                                    </p:set>
                                    <p:anim calcmode="lin" valueType="num">
                                      <p:cBhvr>
                                        <p:cTn id="138" dur="500" fill="hold"/>
                                        <p:tgtEl>
                                          <p:spTgt spid="44"/>
                                        </p:tgtEl>
                                        <p:attrNameLst>
                                          <p:attrName>ppt_w</p:attrName>
                                        </p:attrNameLst>
                                      </p:cBhvr>
                                      <p:tavLst>
                                        <p:tav tm="0">
                                          <p:val>
                                            <p:fltVal val="0"/>
                                          </p:val>
                                        </p:tav>
                                        <p:tav tm="100000">
                                          <p:val>
                                            <p:strVal val="#ppt_w"/>
                                          </p:val>
                                        </p:tav>
                                      </p:tavLst>
                                    </p:anim>
                                    <p:anim calcmode="lin" valueType="num">
                                      <p:cBhvr>
                                        <p:cTn id="139" dur="500" fill="hold"/>
                                        <p:tgtEl>
                                          <p:spTgt spid="44"/>
                                        </p:tgtEl>
                                        <p:attrNameLst>
                                          <p:attrName>ppt_h</p:attrName>
                                        </p:attrNameLst>
                                      </p:cBhvr>
                                      <p:tavLst>
                                        <p:tav tm="0">
                                          <p:val>
                                            <p:fltVal val="0"/>
                                          </p:val>
                                        </p:tav>
                                        <p:tav tm="100000">
                                          <p:val>
                                            <p:strVal val="#ppt_h"/>
                                          </p:val>
                                        </p:tav>
                                      </p:tavLst>
                                    </p:anim>
                                    <p:animEffect transition="in" filter="fade">
                                      <p:cBhvr>
                                        <p:cTn id="140" dur="500"/>
                                        <p:tgtEl>
                                          <p:spTgt spid="44"/>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fltVal val="0"/>
                                          </p:val>
                                        </p:tav>
                                        <p:tav tm="100000">
                                          <p:val>
                                            <p:strVal val="#ppt_w"/>
                                          </p:val>
                                        </p:tav>
                                      </p:tavLst>
                                    </p:anim>
                                    <p:anim calcmode="lin" valueType="num">
                                      <p:cBhvr>
                                        <p:cTn id="144" dur="500" fill="hold"/>
                                        <p:tgtEl>
                                          <p:spTgt spid="45"/>
                                        </p:tgtEl>
                                        <p:attrNameLst>
                                          <p:attrName>ppt_h</p:attrName>
                                        </p:attrNameLst>
                                      </p:cBhvr>
                                      <p:tavLst>
                                        <p:tav tm="0">
                                          <p:val>
                                            <p:fltVal val="0"/>
                                          </p:val>
                                        </p:tav>
                                        <p:tav tm="100000">
                                          <p:val>
                                            <p:strVal val="#ppt_h"/>
                                          </p:val>
                                        </p:tav>
                                      </p:tavLst>
                                    </p:anim>
                                    <p:animEffect transition="in" filter="fade">
                                      <p:cBhvr>
                                        <p:cTn id="145" dur="500"/>
                                        <p:tgtEl>
                                          <p:spTgt spid="45"/>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500" fill="hold"/>
                                        <p:tgtEl>
                                          <p:spTgt spid="46"/>
                                        </p:tgtEl>
                                        <p:attrNameLst>
                                          <p:attrName>ppt_w</p:attrName>
                                        </p:attrNameLst>
                                      </p:cBhvr>
                                      <p:tavLst>
                                        <p:tav tm="0">
                                          <p:val>
                                            <p:fltVal val="0"/>
                                          </p:val>
                                        </p:tav>
                                        <p:tav tm="100000">
                                          <p:val>
                                            <p:strVal val="#ppt_w"/>
                                          </p:val>
                                        </p:tav>
                                      </p:tavLst>
                                    </p:anim>
                                    <p:anim calcmode="lin" valueType="num">
                                      <p:cBhvr>
                                        <p:cTn id="149" dur="500" fill="hold"/>
                                        <p:tgtEl>
                                          <p:spTgt spid="46"/>
                                        </p:tgtEl>
                                        <p:attrNameLst>
                                          <p:attrName>ppt_h</p:attrName>
                                        </p:attrNameLst>
                                      </p:cBhvr>
                                      <p:tavLst>
                                        <p:tav tm="0">
                                          <p:val>
                                            <p:fltVal val="0"/>
                                          </p:val>
                                        </p:tav>
                                        <p:tav tm="100000">
                                          <p:val>
                                            <p:strVal val="#ppt_h"/>
                                          </p:val>
                                        </p:tav>
                                      </p:tavLst>
                                    </p:anim>
                                    <p:animEffect transition="in" filter="fade">
                                      <p:cBhvr>
                                        <p:cTn id="150" dur="500"/>
                                        <p:tgtEl>
                                          <p:spTgt spid="46"/>
                                        </p:tgtEl>
                                      </p:cBhvr>
                                    </p:animEffect>
                                  </p:childTnLst>
                                </p:cTn>
                              </p:par>
                            </p:childTnLst>
                          </p:cTn>
                        </p:par>
                        <p:par>
                          <p:cTn id="151" fill="hold">
                            <p:stCondLst>
                              <p:cond delay="4500"/>
                            </p:stCondLst>
                            <p:childTnLst>
                              <p:par>
                                <p:cTn id="152" presetID="53" presetClass="entr" presetSubtype="16"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anim calcmode="lin" valueType="num">
                                      <p:cBhvr>
                                        <p:cTn id="164" dur="500" fill="hold"/>
                                        <p:tgtEl>
                                          <p:spTgt spid="49"/>
                                        </p:tgtEl>
                                        <p:attrNameLst>
                                          <p:attrName>ppt_w</p:attrName>
                                        </p:attrNameLst>
                                      </p:cBhvr>
                                      <p:tavLst>
                                        <p:tav tm="0">
                                          <p:val>
                                            <p:fltVal val="0"/>
                                          </p:val>
                                        </p:tav>
                                        <p:tav tm="100000">
                                          <p:val>
                                            <p:strVal val="#ppt_w"/>
                                          </p:val>
                                        </p:tav>
                                      </p:tavLst>
                                    </p:anim>
                                    <p:anim calcmode="lin" valueType="num">
                                      <p:cBhvr>
                                        <p:cTn id="165" dur="500" fill="hold"/>
                                        <p:tgtEl>
                                          <p:spTgt spid="49"/>
                                        </p:tgtEl>
                                        <p:attrNameLst>
                                          <p:attrName>ppt_h</p:attrName>
                                        </p:attrNameLst>
                                      </p:cBhvr>
                                      <p:tavLst>
                                        <p:tav tm="0">
                                          <p:val>
                                            <p:fltVal val="0"/>
                                          </p:val>
                                        </p:tav>
                                        <p:tav tm="100000">
                                          <p:val>
                                            <p:strVal val="#ppt_h"/>
                                          </p:val>
                                        </p:tav>
                                      </p:tavLst>
                                    </p:anim>
                                    <p:animEffect transition="in" filter="fade">
                                      <p:cBhvr>
                                        <p:cTn id="166" dur="500"/>
                                        <p:tgtEl>
                                          <p:spTgt spid="49"/>
                                        </p:tgtEl>
                                      </p:cBhvr>
                                    </p:animEffect>
                                  </p:childTnLst>
                                </p:cTn>
                              </p:par>
                              <p:par>
                                <p:cTn id="167" presetID="53" presetClass="entr" presetSubtype="16" fill="hold" nodeType="withEffect">
                                  <p:stCondLst>
                                    <p:cond delay="0"/>
                                  </p:stCondLst>
                                  <p:childTnLst>
                                    <p:set>
                                      <p:cBhvr>
                                        <p:cTn id="168" dur="1" fill="hold">
                                          <p:stCondLst>
                                            <p:cond delay="0"/>
                                          </p:stCondLst>
                                        </p:cTn>
                                        <p:tgtEl>
                                          <p:spTgt spid="50"/>
                                        </p:tgtEl>
                                        <p:attrNameLst>
                                          <p:attrName>style.visibility</p:attrName>
                                        </p:attrNameLst>
                                      </p:cBhvr>
                                      <p:to>
                                        <p:strVal val="visible"/>
                                      </p:to>
                                    </p:set>
                                    <p:anim calcmode="lin" valueType="num">
                                      <p:cBhvr>
                                        <p:cTn id="169" dur="500" fill="hold"/>
                                        <p:tgtEl>
                                          <p:spTgt spid="50"/>
                                        </p:tgtEl>
                                        <p:attrNameLst>
                                          <p:attrName>ppt_w</p:attrName>
                                        </p:attrNameLst>
                                      </p:cBhvr>
                                      <p:tavLst>
                                        <p:tav tm="0">
                                          <p:val>
                                            <p:fltVal val="0"/>
                                          </p:val>
                                        </p:tav>
                                        <p:tav tm="100000">
                                          <p:val>
                                            <p:strVal val="#ppt_w"/>
                                          </p:val>
                                        </p:tav>
                                      </p:tavLst>
                                    </p:anim>
                                    <p:anim calcmode="lin" valueType="num">
                                      <p:cBhvr>
                                        <p:cTn id="170" dur="500" fill="hold"/>
                                        <p:tgtEl>
                                          <p:spTgt spid="50"/>
                                        </p:tgtEl>
                                        <p:attrNameLst>
                                          <p:attrName>ppt_h</p:attrName>
                                        </p:attrNameLst>
                                      </p:cBhvr>
                                      <p:tavLst>
                                        <p:tav tm="0">
                                          <p:val>
                                            <p:fltVal val="0"/>
                                          </p:val>
                                        </p:tav>
                                        <p:tav tm="100000">
                                          <p:val>
                                            <p:strVal val="#ppt_h"/>
                                          </p:val>
                                        </p:tav>
                                      </p:tavLst>
                                    </p:anim>
                                    <p:animEffect transition="in" filter="fade">
                                      <p:cBhvr>
                                        <p:cTn id="171" dur="500"/>
                                        <p:tgtEl>
                                          <p:spTgt spid="50"/>
                                        </p:tgtEl>
                                      </p:cBhvr>
                                    </p:animEffect>
                                  </p:childTnLst>
                                </p:cTn>
                              </p:par>
                              <p:par>
                                <p:cTn id="172" presetID="53" presetClass="entr" presetSubtype="16" fill="hold" nodeType="withEffect">
                                  <p:stCondLst>
                                    <p:cond delay="0"/>
                                  </p:stCondLst>
                                  <p:childTnLst>
                                    <p:set>
                                      <p:cBhvr>
                                        <p:cTn id="173" dur="1" fill="hold">
                                          <p:stCondLst>
                                            <p:cond delay="0"/>
                                          </p:stCondLst>
                                        </p:cTn>
                                        <p:tgtEl>
                                          <p:spTgt spid="53"/>
                                        </p:tgtEl>
                                        <p:attrNameLst>
                                          <p:attrName>style.visibility</p:attrName>
                                        </p:attrNameLst>
                                      </p:cBhvr>
                                      <p:to>
                                        <p:strVal val="visible"/>
                                      </p:to>
                                    </p:set>
                                    <p:anim calcmode="lin" valueType="num">
                                      <p:cBhvr>
                                        <p:cTn id="174" dur="500" fill="hold"/>
                                        <p:tgtEl>
                                          <p:spTgt spid="53"/>
                                        </p:tgtEl>
                                        <p:attrNameLst>
                                          <p:attrName>ppt_w</p:attrName>
                                        </p:attrNameLst>
                                      </p:cBhvr>
                                      <p:tavLst>
                                        <p:tav tm="0">
                                          <p:val>
                                            <p:fltVal val="0"/>
                                          </p:val>
                                        </p:tav>
                                        <p:tav tm="100000">
                                          <p:val>
                                            <p:strVal val="#ppt_w"/>
                                          </p:val>
                                        </p:tav>
                                      </p:tavLst>
                                    </p:anim>
                                    <p:anim calcmode="lin" valueType="num">
                                      <p:cBhvr>
                                        <p:cTn id="175" dur="500" fill="hold"/>
                                        <p:tgtEl>
                                          <p:spTgt spid="53"/>
                                        </p:tgtEl>
                                        <p:attrNameLst>
                                          <p:attrName>ppt_h</p:attrName>
                                        </p:attrNameLst>
                                      </p:cBhvr>
                                      <p:tavLst>
                                        <p:tav tm="0">
                                          <p:val>
                                            <p:fltVal val="0"/>
                                          </p:val>
                                        </p:tav>
                                        <p:tav tm="100000">
                                          <p:val>
                                            <p:strVal val="#ppt_h"/>
                                          </p:val>
                                        </p:tav>
                                      </p:tavLst>
                                    </p:anim>
                                    <p:animEffect transition="in" filter="fade">
                                      <p:cBhvr>
                                        <p:cTn id="176" dur="500"/>
                                        <p:tgtEl>
                                          <p:spTgt spid="53"/>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500" fill="hold"/>
                                        <p:tgtEl>
                                          <p:spTgt spid="56"/>
                                        </p:tgtEl>
                                        <p:attrNameLst>
                                          <p:attrName>ppt_w</p:attrName>
                                        </p:attrNameLst>
                                      </p:cBhvr>
                                      <p:tavLst>
                                        <p:tav tm="0">
                                          <p:val>
                                            <p:fltVal val="0"/>
                                          </p:val>
                                        </p:tav>
                                        <p:tav tm="100000">
                                          <p:val>
                                            <p:strVal val="#ppt_w"/>
                                          </p:val>
                                        </p:tav>
                                      </p:tavLst>
                                    </p:anim>
                                    <p:anim calcmode="lin" valueType="num">
                                      <p:cBhvr>
                                        <p:cTn id="180" dur="500" fill="hold"/>
                                        <p:tgtEl>
                                          <p:spTgt spid="56"/>
                                        </p:tgtEl>
                                        <p:attrNameLst>
                                          <p:attrName>ppt_h</p:attrName>
                                        </p:attrNameLst>
                                      </p:cBhvr>
                                      <p:tavLst>
                                        <p:tav tm="0">
                                          <p:val>
                                            <p:fltVal val="0"/>
                                          </p:val>
                                        </p:tav>
                                        <p:tav tm="100000">
                                          <p:val>
                                            <p:strVal val="#ppt_h"/>
                                          </p:val>
                                        </p:tav>
                                      </p:tavLst>
                                    </p:anim>
                                    <p:animEffect transition="in" filter="fade">
                                      <p:cBhvr>
                                        <p:cTn id="18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21" grpId="0" animBg="1"/>
      <p:bldP spid="26" grpId="0" animBg="1"/>
      <p:bldP spid="33" grpId="0" animBg="1"/>
      <p:bldP spid="34" grpId="0" animBg="1"/>
      <p:bldP spid="35" grpId="0" animBg="1"/>
      <p:bldP spid="39" grpId="0" animBg="1"/>
      <p:bldP spid="44" grpId="0" animBg="1"/>
      <p:bldP spid="45" grpId="0" animBg="1"/>
      <p:bldP spid="46" grpId="0" animBg="1"/>
      <p:bldP spid="47" grpId="0" animBg="1"/>
      <p:bldP spid="48" grpId="0" animBg="1"/>
      <p:bldP spid="49" grpId="0" animBg="1"/>
      <p:bldP spid="56" grpId="0" animBg="1"/>
      <p:bldP spid="57" grpId="0"/>
      <p:bldP spid="59" grpId="0"/>
      <p:bldP spid="60" grpId="0"/>
      <p:bldP spid="61" grpId="0"/>
      <p:bldP spid="62" grpId="0"/>
      <p:bldP spid="63" grpId="0"/>
      <p:bldP spid="71" grpId="0" animBg="1"/>
      <p:bldP spid="72" grpId="0" animBg="1"/>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64159" y="3271137"/>
            <a:ext cx="7101814" cy="1166363"/>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3" name="燕尾形 2"/>
          <p:cNvSpPr/>
          <p:nvPr/>
        </p:nvSpPr>
        <p:spPr>
          <a:xfrm>
            <a:off x="956552" y="3280667"/>
            <a:ext cx="1064838" cy="1156833"/>
          </a:xfrm>
          <a:prstGeom prst="chevron">
            <a:avLst>
              <a:gd name="adj" fmla="val 544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5" name="燕尾形 4"/>
          <p:cNvSpPr/>
          <p:nvPr/>
        </p:nvSpPr>
        <p:spPr>
          <a:xfrm>
            <a:off x="1699565" y="3280667"/>
            <a:ext cx="1064838" cy="1156833"/>
          </a:xfrm>
          <a:prstGeom prst="chevron">
            <a:avLst>
              <a:gd name="adj" fmla="val 54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6" name="燕尾形 5"/>
          <p:cNvSpPr/>
          <p:nvPr/>
        </p:nvSpPr>
        <p:spPr>
          <a:xfrm>
            <a:off x="2442577" y="3280667"/>
            <a:ext cx="1064838" cy="1156833"/>
          </a:xfrm>
          <a:prstGeom prst="chevron">
            <a:avLst>
              <a:gd name="adj" fmla="val 544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sp>
        <p:nvSpPr>
          <p:cNvPr id="7" name="燕尾形 6"/>
          <p:cNvSpPr/>
          <p:nvPr/>
        </p:nvSpPr>
        <p:spPr>
          <a:xfrm>
            <a:off x="3185590" y="3280667"/>
            <a:ext cx="1064838" cy="1156833"/>
          </a:xfrm>
          <a:prstGeom prst="chevron">
            <a:avLst>
              <a:gd name="adj" fmla="val 54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endParaRPr>
          </a:p>
        </p:txBody>
      </p:sp>
      <p:grpSp>
        <p:nvGrpSpPr>
          <p:cNvPr id="31" name="组合 30"/>
          <p:cNvGrpSpPr>
            <a:grpSpLocks noChangeAspect="1"/>
          </p:cNvGrpSpPr>
          <p:nvPr/>
        </p:nvGrpSpPr>
        <p:grpSpPr>
          <a:xfrm>
            <a:off x="4209789" y="2893970"/>
            <a:ext cx="2369680" cy="2261047"/>
            <a:chOff x="3197225" y="3458369"/>
            <a:chExt cx="533400" cy="487363"/>
          </a:xfrm>
          <a:solidFill>
            <a:schemeClr val="accent4"/>
          </a:solidFill>
        </p:grpSpPr>
        <p:sp>
          <p:nvSpPr>
            <p:cNvPr id="29"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30"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cxnSp>
        <p:nvCxnSpPr>
          <p:cNvPr id="32" name="直接连接符 31"/>
          <p:cNvCxnSpPr/>
          <p:nvPr/>
        </p:nvCxnSpPr>
        <p:spPr>
          <a:xfrm rot="5400000">
            <a:off x="5376820" y="3830644"/>
            <a:ext cx="4248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2068368" y="2893969"/>
            <a:ext cx="756000"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585157" y="2896377"/>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2807974" y="4838634"/>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200000" flipV="1">
            <a:off x="1322919" y="4838634"/>
            <a:ext cx="756001" cy="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42050" y="2634999"/>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42050" y="3952110"/>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42050" y="5032233"/>
            <a:ext cx="255710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787330" y="1672994"/>
            <a:ext cx="1466859"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添加标题一</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45" name="矩形 47"/>
          <p:cNvSpPr>
            <a:spLocks noChangeArrowheads="1"/>
          </p:cNvSpPr>
          <p:nvPr/>
        </p:nvSpPr>
        <p:spPr bwMode="auto">
          <a:xfrm>
            <a:off x="7787464" y="1998707"/>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a:t>
            </a:r>
          </a:p>
        </p:txBody>
      </p:sp>
      <p:sp>
        <p:nvSpPr>
          <p:cNvPr id="46" name="矩形 45"/>
          <p:cNvSpPr/>
          <p:nvPr/>
        </p:nvSpPr>
        <p:spPr>
          <a:xfrm>
            <a:off x="7787330" y="5150351"/>
            <a:ext cx="1466859"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添加标题四</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47" name="矩形 47"/>
          <p:cNvSpPr>
            <a:spLocks noChangeArrowheads="1"/>
          </p:cNvSpPr>
          <p:nvPr/>
        </p:nvSpPr>
        <p:spPr bwMode="auto">
          <a:xfrm>
            <a:off x="7787464" y="5476068"/>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a:t>
            </a:r>
          </a:p>
        </p:txBody>
      </p:sp>
      <p:sp>
        <p:nvSpPr>
          <p:cNvPr id="48" name="矩形 47"/>
          <p:cNvSpPr/>
          <p:nvPr/>
        </p:nvSpPr>
        <p:spPr>
          <a:xfrm>
            <a:off x="7787330" y="2753117"/>
            <a:ext cx="1466859"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添加标题二</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49" name="矩形 47"/>
          <p:cNvSpPr>
            <a:spLocks noChangeArrowheads="1"/>
          </p:cNvSpPr>
          <p:nvPr/>
        </p:nvSpPr>
        <p:spPr bwMode="auto">
          <a:xfrm>
            <a:off x="7787464" y="3078831"/>
            <a:ext cx="315182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在此录入上述图表的描述说明，在此录入上述图表的描述说明，在此录入上述图表的描述说明。</a:t>
            </a:r>
          </a:p>
        </p:txBody>
      </p:sp>
      <p:sp>
        <p:nvSpPr>
          <p:cNvPr id="52" name="矩形 51"/>
          <p:cNvSpPr/>
          <p:nvPr/>
        </p:nvSpPr>
        <p:spPr>
          <a:xfrm>
            <a:off x="7787330" y="4070228"/>
            <a:ext cx="1466859"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添加标题三</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53" name="矩形 47"/>
          <p:cNvSpPr>
            <a:spLocks noChangeArrowheads="1"/>
          </p:cNvSpPr>
          <p:nvPr/>
        </p:nvSpPr>
        <p:spPr bwMode="auto">
          <a:xfrm>
            <a:off x="7787464" y="4395942"/>
            <a:ext cx="31518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a:t>
            </a:r>
          </a:p>
        </p:txBody>
      </p:sp>
      <p:sp>
        <p:nvSpPr>
          <p:cNvPr id="54" name="矩形 53"/>
          <p:cNvSpPr/>
          <p:nvPr/>
        </p:nvSpPr>
        <p:spPr>
          <a:xfrm>
            <a:off x="850989" y="2130782"/>
            <a:ext cx="1210412" cy="338546"/>
          </a:xfrm>
          <a:prstGeom prst="rect">
            <a:avLst/>
          </a:prstGeom>
        </p:spPr>
        <p:txBody>
          <a:bodyPr wrap="none" lIns="91431" tIns="45716" rIns="91431" bIns="45716">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添加标题一</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p:txBody>
      </p:sp>
      <p:sp>
        <p:nvSpPr>
          <p:cNvPr id="55" name="矩形 54"/>
          <p:cNvSpPr/>
          <p:nvPr/>
        </p:nvSpPr>
        <p:spPr>
          <a:xfrm>
            <a:off x="2318685" y="2130782"/>
            <a:ext cx="1210412" cy="338546"/>
          </a:xfrm>
          <a:prstGeom prst="rect">
            <a:avLst/>
          </a:prstGeom>
        </p:spPr>
        <p:txBody>
          <a:bodyPr wrap="none" lIns="91431" tIns="45716" rIns="91431" bIns="45716">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添加标题三</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p:txBody>
      </p:sp>
      <p:sp>
        <p:nvSpPr>
          <p:cNvPr id="56" name="矩形 55"/>
          <p:cNvSpPr/>
          <p:nvPr/>
        </p:nvSpPr>
        <p:spPr>
          <a:xfrm>
            <a:off x="1568535" y="5270452"/>
            <a:ext cx="1210412" cy="338546"/>
          </a:xfrm>
          <a:prstGeom prst="rect">
            <a:avLst/>
          </a:prstGeom>
        </p:spPr>
        <p:txBody>
          <a:bodyPr wrap="none" lIns="91431" tIns="45716" rIns="91431" bIns="45716">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添加标题二</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p:txBody>
      </p:sp>
      <p:sp>
        <p:nvSpPr>
          <p:cNvPr id="57" name="矩形 56"/>
          <p:cNvSpPr/>
          <p:nvPr/>
        </p:nvSpPr>
        <p:spPr>
          <a:xfrm>
            <a:off x="3036230" y="5270452"/>
            <a:ext cx="1210412" cy="338546"/>
          </a:xfrm>
          <a:prstGeom prst="rect">
            <a:avLst/>
          </a:prstGeom>
        </p:spPr>
        <p:txBody>
          <a:bodyPr wrap="none" lIns="91431" tIns="45716" rIns="91431" bIns="45716">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添加标题四</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p:txBody>
      </p:sp>
      <p:sp>
        <p:nvSpPr>
          <p:cNvPr id="8" name="标题 7"/>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fill="hold"/>
                                        <p:tgtEl>
                                          <p:spTgt spid="4"/>
                                        </p:tgtEl>
                                        <p:attrNameLst>
                                          <p:attrName>ppt_x</p:attrName>
                                        </p:attrNameLst>
                                      </p:cBhvr>
                                      <p:tavLst>
                                        <p:tav tm="0">
                                          <p:val>
                                            <p:strVal val="0-#ppt_w/2"/>
                                          </p:val>
                                        </p:tav>
                                        <p:tav tm="100000">
                                          <p:val>
                                            <p:strVal val="#ppt_x"/>
                                          </p:val>
                                        </p:tav>
                                      </p:tavLst>
                                    </p:anim>
                                    <p:anim calcmode="lin" valueType="num">
                                      <p:cBhvr additive="base">
                                        <p:cTn id="8" dur="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400" fill="hold"/>
                                        <p:tgtEl>
                                          <p:spTgt spid="31"/>
                                        </p:tgtEl>
                                        <p:attrNameLst>
                                          <p:attrName>ppt_x</p:attrName>
                                        </p:attrNameLst>
                                      </p:cBhvr>
                                      <p:tavLst>
                                        <p:tav tm="0">
                                          <p:val>
                                            <p:strVal val="0-#ppt_w/2"/>
                                          </p:val>
                                        </p:tav>
                                        <p:tav tm="100000">
                                          <p:val>
                                            <p:strVal val="#ppt_x"/>
                                          </p:val>
                                        </p:tav>
                                      </p:tavLst>
                                    </p:anim>
                                    <p:anim calcmode="lin" valueType="num">
                                      <p:cBhvr additive="base">
                                        <p:cTn id="12" dur="400" fill="hold"/>
                                        <p:tgtEl>
                                          <p:spTgt spid="31"/>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400"/>
                                        <p:tgtEl>
                                          <p:spTgt spid="3"/>
                                        </p:tgtEl>
                                        <p:attrNameLst>
                                          <p:attrName>ppt_x</p:attrName>
                                        </p:attrNameLst>
                                      </p:cBhvr>
                                      <p:tavLst>
                                        <p:tav tm="0">
                                          <p:val>
                                            <p:strVal val="#ppt_x-#ppt_w*1.125000"/>
                                          </p:val>
                                        </p:tav>
                                        <p:tav tm="100000">
                                          <p:val>
                                            <p:strVal val="#ppt_x"/>
                                          </p:val>
                                        </p:tav>
                                      </p:tavLst>
                                    </p:anim>
                                    <p:animEffect transition="in" filter="wipe(right)">
                                      <p:cBhvr>
                                        <p:cTn id="16" dur="400"/>
                                        <p:tgtEl>
                                          <p:spTgt spid="3"/>
                                        </p:tgtEl>
                                      </p:cBhvr>
                                    </p:animEffect>
                                  </p:childTnLst>
                                </p:cTn>
                              </p:par>
                              <p:par>
                                <p:cTn id="17" presetID="12" presetClass="entr" presetSubtype="4"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400"/>
                                        <p:tgtEl>
                                          <p:spTgt spid="33"/>
                                        </p:tgtEl>
                                        <p:attrNameLst>
                                          <p:attrName>ppt_y</p:attrName>
                                        </p:attrNameLst>
                                      </p:cBhvr>
                                      <p:tavLst>
                                        <p:tav tm="0">
                                          <p:val>
                                            <p:strVal val="#ppt_y+#ppt_h*1.125000"/>
                                          </p:val>
                                        </p:tav>
                                        <p:tav tm="100000">
                                          <p:val>
                                            <p:strVal val="#ppt_y"/>
                                          </p:val>
                                        </p:tav>
                                      </p:tavLst>
                                    </p:anim>
                                    <p:animEffect transition="in" filter="wipe(up)">
                                      <p:cBhvr>
                                        <p:cTn id="20" dur="400"/>
                                        <p:tgtEl>
                                          <p:spTgt spid="33"/>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400"/>
                                        <p:tgtEl>
                                          <p:spTgt spid="54"/>
                                        </p:tgtEl>
                                        <p:attrNameLst>
                                          <p:attrName>ppt_y</p:attrName>
                                        </p:attrNameLst>
                                      </p:cBhvr>
                                      <p:tavLst>
                                        <p:tav tm="0">
                                          <p:val>
                                            <p:strVal val="#ppt_y+#ppt_h*1.125000"/>
                                          </p:val>
                                        </p:tav>
                                        <p:tav tm="100000">
                                          <p:val>
                                            <p:strVal val="#ppt_y"/>
                                          </p:val>
                                        </p:tav>
                                      </p:tavLst>
                                    </p:anim>
                                    <p:animEffect transition="in" filter="wipe(up)">
                                      <p:cBhvr>
                                        <p:cTn id="24" dur="400"/>
                                        <p:tgtEl>
                                          <p:spTgt spid="54"/>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400"/>
                                        <p:tgtEl>
                                          <p:spTgt spid="5"/>
                                        </p:tgtEl>
                                        <p:attrNameLst>
                                          <p:attrName>ppt_x</p:attrName>
                                        </p:attrNameLst>
                                      </p:cBhvr>
                                      <p:tavLst>
                                        <p:tav tm="0">
                                          <p:val>
                                            <p:strVal val="#ppt_x-#ppt_w*1.125000"/>
                                          </p:val>
                                        </p:tav>
                                        <p:tav tm="100000">
                                          <p:val>
                                            <p:strVal val="#ppt_x"/>
                                          </p:val>
                                        </p:tav>
                                      </p:tavLst>
                                    </p:anim>
                                    <p:animEffect transition="in" filter="wipe(right)">
                                      <p:cBhvr>
                                        <p:cTn id="28" dur="400"/>
                                        <p:tgtEl>
                                          <p:spTgt spid="5"/>
                                        </p:tgtEl>
                                      </p:cBhvr>
                                    </p:animEffect>
                                  </p:childTnLst>
                                </p:cTn>
                              </p:par>
                              <p:par>
                                <p:cTn id="29" presetID="12" presetClass="entr" presetSubtype="1" fill="hold" nodeType="withEffect">
                                  <p:stCondLst>
                                    <p:cond delay="30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400"/>
                                        <p:tgtEl>
                                          <p:spTgt spid="34"/>
                                        </p:tgtEl>
                                        <p:attrNameLst>
                                          <p:attrName>ppt_y</p:attrName>
                                        </p:attrNameLst>
                                      </p:cBhvr>
                                      <p:tavLst>
                                        <p:tav tm="0">
                                          <p:val>
                                            <p:strVal val="#ppt_y-#ppt_h*1.125000"/>
                                          </p:val>
                                        </p:tav>
                                        <p:tav tm="100000">
                                          <p:val>
                                            <p:strVal val="#ppt_y"/>
                                          </p:val>
                                        </p:tav>
                                      </p:tavLst>
                                    </p:anim>
                                    <p:animEffect transition="in" filter="wipe(down)">
                                      <p:cBhvr>
                                        <p:cTn id="32" dur="400"/>
                                        <p:tgtEl>
                                          <p:spTgt spid="34"/>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400"/>
                                        <p:tgtEl>
                                          <p:spTgt spid="56"/>
                                        </p:tgtEl>
                                        <p:attrNameLst>
                                          <p:attrName>ppt_y</p:attrName>
                                        </p:attrNameLst>
                                      </p:cBhvr>
                                      <p:tavLst>
                                        <p:tav tm="0">
                                          <p:val>
                                            <p:strVal val="#ppt_y-#ppt_h*1.125000"/>
                                          </p:val>
                                        </p:tav>
                                        <p:tav tm="100000">
                                          <p:val>
                                            <p:strVal val="#ppt_y"/>
                                          </p:val>
                                        </p:tav>
                                      </p:tavLst>
                                    </p:anim>
                                    <p:animEffect transition="in" filter="wipe(down)">
                                      <p:cBhvr>
                                        <p:cTn id="36" dur="400"/>
                                        <p:tgtEl>
                                          <p:spTgt spid="56"/>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400"/>
                                        <p:tgtEl>
                                          <p:spTgt spid="6"/>
                                        </p:tgtEl>
                                        <p:attrNameLst>
                                          <p:attrName>ppt_x</p:attrName>
                                        </p:attrNameLst>
                                      </p:cBhvr>
                                      <p:tavLst>
                                        <p:tav tm="0">
                                          <p:val>
                                            <p:strVal val="#ppt_x-#ppt_w*1.125000"/>
                                          </p:val>
                                        </p:tav>
                                        <p:tav tm="100000">
                                          <p:val>
                                            <p:strVal val="#ppt_x"/>
                                          </p:val>
                                        </p:tav>
                                      </p:tavLst>
                                    </p:anim>
                                    <p:animEffect transition="in" filter="wipe(right)">
                                      <p:cBhvr>
                                        <p:cTn id="40" dur="400"/>
                                        <p:tgtEl>
                                          <p:spTgt spid="6"/>
                                        </p:tgtEl>
                                      </p:cBhvr>
                                    </p:animEffect>
                                  </p:childTnLst>
                                </p:cTn>
                              </p:par>
                              <p:par>
                                <p:cTn id="41" presetID="12" presetClass="entr" presetSubtype="4" fill="hold" nodeType="withEffect">
                                  <p:stCondLst>
                                    <p:cond delay="4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400"/>
                                        <p:tgtEl>
                                          <p:spTgt spid="25"/>
                                        </p:tgtEl>
                                        <p:attrNameLst>
                                          <p:attrName>ppt_y</p:attrName>
                                        </p:attrNameLst>
                                      </p:cBhvr>
                                      <p:tavLst>
                                        <p:tav tm="0">
                                          <p:val>
                                            <p:strVal val="#ppt_y+#ppt_h*1.125000"/>
                                          </p:val>
                                        </p:tav>
                                        <p:tav tm="100000">
                                          <p:val>
                                            <p:strVal val="#ppt_y"/>
                                          </p:val>
                                        </p:tav>
                                      </p:tavLst>
                                    </p:anim>
                                    <p:animEffect transition="in" filter="wipe(up)">
                                      <p:cBhvr>
                                        <p:cTn id="44" dur="400"/>
                                        <p:tgtEl>
                                          <p:spTgt spid="25"/>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400"/>
                                        <p:tgtEl>
                                          <p:spTgt spid="55"/>
                                        </p:tgtEl>
                                        <p:attrNameLst>
                                          <p:attrName>ppt_y</p:attrName>
                                        </p:attrNameLst>
                                      </p:cBhvr>
                                      <p:tavLst>
                                        <p:tav tm="0">
                                          <p:val>
                                            <p:strVal val="#ppt_y+#ppt_h*1.125000"/>
                                          </p:val>
                                        </p:tav>
                                        <p:tav tm="100000">
                                          <p:val>
                                            <p:strVal val="#ppt_y"/>
                                          </p:val>
                                        </p:tav>
                                      </p:tavLst>
                                    </p:anim>
                                    <p:animEffect transition="in" filter="wipe(up)">
                                      <p:cBhvr>
                                        <p:cTn id="48" dur="400"/>
                                        <p:tgtEl>
                                          <p:spTgt spid="55"/>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p:tgtEl>
                                          <p:spTgt spid="7"/>
                                        </p:tgtEl>
                                        <p:attrNameLst>
                                          <p:attrName>ppt_x</p:attrName>
                                        </p:attrNameLst>
                                      </p:cBhvr>
                                      <p:tavLst>
                                        <p:tav tm="0">
                                          <p:val>
                                            <p:strVal val="#ppt_x-#ppt_w*1.125000"/>
                                          </p:val>
                                        </p:tav>
                                        <p:tav tm="100000">
                                          <p:val>
                                            <p:strVal val="#ppt_x"/>
                                          </p:val>
                                        </p:tav>
                                      </p:tavLst>
                                    </p:anim>
                                    <p:animEffect transition="in" filter="wipe(right)">
                                      <p:cBhvr>
                                        <p:cTn id="52" dur="400"/>
                                        <p:tgtEl>
                                          <p:spTgt spid="7"/>
                                        </p:tgtEl>
                                      </p:cBhvr>
                                    </p:animEffect>
                                  </p:childTnLst>
                                </p:cTn>
                              </p:par>
                              <p:par>
                                <p:cTn id="53" presetID="12"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400"/>
                                        <p:tgtEl>
                                          <p:spTgt spid="35"/>
                                        </p:tgtEl>
                                        <p:attrNameLst>
                                          <p:attrName>ppt_y</p:attrName>
                                        </p:attrNameLst>
                                      </p:cBhvr>
                                      <p:tavLst>
                                        <p:tav tm="0">
                                          <p:val>
                                            <p:strVal val="#ppt_y-#ppt_h*1.125000"/>
                                          </p:val>
                                        </p:tav>
                                        <p:tav tm="100000">
                                          <p:val>
                                            <p:strVal val="#ppt_y"/>
                                          </p:val>
                                        </p:tav>
                                      </p:tavLst>
                                    </p:anim>
                                    <p:animEffect transition="in" filter="wipe(down)">
                                      <p:cBhvr>
                                        <p:cTn id="56" dur="400"/>
                                        <p:tgtEl>
                                          <p:spTgt spid="35"/>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400"/>
                                        <p:tgtEl>
                                          <p:spTgt spid="57"/>
                                        </p:tgtEl>
                                        <p:attrNameLst>
                                          <p:attrName>ppt_y</p:attrName>
                                        </p:attrNameLst>
                                      </p:cBhvr>
                                      <p:tavLst>
                                        <p:tav tm="0">
                                          <p:val>
                                            <p:strVal val="#ppt_y-#ppt_h*1.125000"/>
                                          </p:val>
                                        </p:tav>
                                        <p:tav tm="100000">
                                          <p:val>
                                            <p:strVal val="#ppt_y"/>
                                          </p:val>
                                        </p:tav>
                                      </p:tavLst>
                                    </p:anim>
                                    <p:animEffect transition="in" filter="wipe(down)">
                                      <p:cBhvr>
                                        <p:cTn id="60" dur="400"/>
                                        <p:tgtEl>
                                          <p:spTgt spid="57"/>
                                        </p:tgtEl>
                                      </p:cBhvr>
                                    </p:animEffect>
                                  </p:childTnLst>
                                </p:cTn>
                              </p:par>
                              <p:par>
                                <p:cTn id="61" presetID="16" presetClass="entr" presetSubtype="42" fill="hold" nodeType="withEffect">
                                  <p:stCondLst>
                                    <p:cond delay="6750"/>
                                  </p:stCondLst>
                                  <p:childTnLst>
                                    <p:set>
                                      <p:cBhvr>
                                        <p:cTn id="62" dur="1" fill="hold">
                                          <p:stCondLst>
                                            <p:cond delay="0"/>
                                          </p:stCondLst>
                                        </p:cTn>
                                        <p:tgtEl>
                                          <p:spTgt spid="32"/>
                                        </p:tgtEl>
                                        <p:attrNameLst>
                                          <p:attrName>style.visibility</p:attrName>
                                        </p:attrNameLst>
                                      </p:cBhvr>
                                      <p:to>
                                        <p:strVal val="visible"/>
                                      </p:to>
                                    </p:set>
                                    <p:animEffect transition="in" filter="barn(outHorizontal)">
                                      <p:cBhvr>
                                        <p:cTn id="63" dur="400"/>
                                        <p:tgtEl>
                                          <p:spTgt spid="32"/>
                                        </p:tgtEl>
                                      </p:cBhvr>
                                    </p:animEffect>
                                  </p:childTnLst>
                                </p:cTn>
                              </p:par>
                            </p:childTnLst>
                          </p:cTn>
                        </p:par>
                        <p:par>
                          <p:cTn id="64" fill="hold">
                            <p:stCondLst>
                              <p:cond delay="500"/>
                            </p:stCondLst>
                            <p:childTnLst>
                              <p:par>
                                <p:cTn id="65" presetID="14" presetClass="entr" presetSubtype="1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randombar(horizontal)">
                                      <p:cBhvr>
                                        <p:cTn id="67" dur="400"/>
                                        <p:tgtEl>
                                          <p:spTgt spid="4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randombar(horizontal)">
                                      <p:cBhvr>
                                        <p:cTn id="70" dur="400"/>
                                        <p:tgtEl>
                                          <p:spTgt spid="4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randombar(horizontal)">
                                      <p:cBhvr>
                                        <p:cTn id="73" dur="400"/>
                                        <p:tgtEl>
                                          <p:spTgt spid="4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4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4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4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randombar(horizontal)">
                                      <p:cBhvr>
                                        <p:cTn id="85" dur="400"/>
                                        <p:tgtEl>
                                          <p:spTgt spid="5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400"/>
                                        <p:tgtEl>
                                          <p:spTgt spid="53"/>
                                        </p:tgtEl>
                                      </p:cBhvr>
                                    </p:animEffect>
                                  </p:childTnLst>
                                </p:cTn>
                              </p:par>
                            </p:childTnLst>
                          </p:cTn>
                        </p:par>
                        <p:par>
                          <p:cTn id="89" fill="hold">
                            <p:stCondLst>
                              <p:cond delay="1000"/>
                            </p:stCondLst>
                            <p:childTnLst>
                              <p:par>
                                <p:cTn id="90" presetID="16" presetClass="entr" presetSubtype="37"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arn(outVertical)">
                                      <p:cBhvr>
                                        <p:cTn id="92" dur="500"/>
                                        <p:tgtEl>
                                          <p:spTgt spid="10"/>
                                        </p:tgtEl>
                                      </p:cBhvr>
                                    </p:animEffect>
                                  </p:childTnLst>
                                </p:cTn>
                              </p:par>
                              <p:par>
                                <p:cTn id="93" presetID="16" presetClass="entr" presetSubtype="37"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barn(outVertical)">
                                      <p:cBhvr>
                                        <p:cTn id="95" dur="500"/>
                                        <p:tgtEl>
                                          <p:spTgt spid="21"/>
                                        </p:tgtEl>
                                      </p:cBhvr>
                                    </p:animEffect>
                                  </p:childTnLst>
                                </p:cTn>
                              </p:par>
                              <p:par>
                                <p:cTn id="96" presetID="16" presetClass="entr" presetSubtype="37"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arn(outVertical)">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44" grpId="0"/>
      <p:bldP spid="45" grpId="0"/>
      <p:bldP spid="46" grpId="0"/>
      <p:bldP spid="47" grpId="0"/>
      <p:bldP spid="48" grpId="0"/>
      <p:bldP spid="49" grpId="0"/>
      <p:bldP spid="52" grpId="0"/>
      <p:bldP spid="53" grpId="0"/>
      <p:bldP spid="54"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7" y="-1"/>
            <a:ext cx="6223141" cy="686792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2478431" y="1934996"/>
            <a:ext cx="1599267" cy="2554545"/>
            <a:chOff x="564082" y="1342594"/>
            <a:chExt cx="1199607" cy="1915466"/>
          </a:xfrm>
        </p:grpSpPr>
        <p:sp>
          <p:nvSpPr>
            <p:cNvPr id="42" name="TextBox 41"/>
            <p:cNvSpPr txBox="1"/>
            <p:nvPr/>
          </p:nvSpPr>
          <p:spPr>
            <a:xfrm>
              <a:off x="564082" y="1342594"/>
              <a:ext cx="1154313" cy="1915466"/>
            </a:xfrm>
            <a:prstGeom prst="rect">
              <a:avLst/>
            </a:prstGeom>
            <a:noFill/>
          </p:spPr>
          <p:txBody>
            <a:bodyPr vert="eaVert" wrap="none" rtlCol="0">
              <a:spAutoFit/>
            </a:bodyPr>
            <a:lstStyle/>
            <a:p>
              <a:r>
                <a:rPr lang="zh-CN" altLang="en-US" sz="8800" b="1" spc="800" dirty="0">
                  <a:solidFill>
                    <a:srgbClr val="C00000"/>
                  </a:solidFill>
                  <a:latin typeface="微软雅黑" panose="020B0503020204020204" charset="-122"/>
                  <a:ea typeface="微软雅黑" panose="020B0503020204020204" charset="-122"/>
                </a:rPr>
                <a:t>目录</a:t>
              </a:r>
            </a:p>
          </p:txBody>
        </p:sp>
        <p:sp>
          <p:nvSpPr>
            <p:cNvPr id="43" name="TextBox 42"/>
            <p:cNvSpPr txBox="1"/>
            <p:nvPr/>
          </p:nvSpPr>
          <p:spPr>
            <a:xfrm>
              <a:off x="1382766" y="2092662"/>
              <a:ext cx="380923" cy="1026005"/>
            </a:xfrm>
            <a:prstGeom prst="rect">
              <a:avLst/>
            </a:prstGeom>
            <a:noFill/>
          </p:spPr>
          <p:txBody>
            <a:bodyPr vert="eaVert" wrap="none" rtlCol="0">
              <a:spAutoFit/>
            </a:bodyPr>
            <a:lstStyle/>
            <a:p>
              <a:r>
                <a:rPr lang="en-US" altLang="zh-CN" sz="2100" b="1" spc="-200" dirty="0">
                  <a:solidFill>
                    <a:srgbClr val="C00000"/>
                  </a:solidFill>
                  <a:latin typeface="Arial" panose="020B0604020202020204" pitchFamily="34" charset="0"/>
                  <a:cs typeface="Arial" panose="020B0604020202020204" pitchFamily="34" charset="0"/>
                </a:rPr>
                <a:t>CONTENTS</a:t>
              </a:r>
              <a:endParaRPr lang="zh-CN" altLang="en-US" sz="2100" b="1" spc="-200" dirty="0">
                <a:solidFill>
                  <a:srgbClr val="C00000"/>
                </a:solidFill>
                <a:latin typeface="Arial" panose="020B0604020202020204" pitchFamily="34" charset="0"/>
                <a:cs typeface="Arial" panose="020B0604020202020204" pitchFamily="34" charset="0"/>
              </a:endParaRPr>
            </a:p>
          </p:txBody>
        </p:sp>
      </p:grpSp>
      <p:sp>
        <p:nvSpPr>
          <p:cNvPr id="44" name="TextBox 43"/>
          <p:cNvSpPr txBox="1"/>
          <p:nvPr/>
        </p:nvSpPr>
        <p:spPr>
          <a:xfrm>
            <a:off x="5198717" y="801430"/>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1</a:t>
            </a:r>
            <a:endParaRPr lang="zh-CN" altLang="en-US" sz="8000" b="1" dirty="0">
              <a:solidFill>
                <a:srgbClr val="C00000"/>
              </a:solidFill>
              <a:latin typeface="Arial" panose="020B0604020202020204" pitchFamily="34" charset="0"/>
              <a:cs typeface="Arial" panose="020B0604020202020204" pitchFamily="34" charset="0"/>
            </a:endParaRPr>
          </a:p>
        </p:txBody>
      </p:sp>
      <p:grpSp>
        <p:nvGrpSpPr>
          <p:cNvPr id="45" name="组合 44"/>
          <p:cNvGrpSpPr/>
          <p:nvPr/>
        </p:nvGrpSpPr>
        <p:grpSpPr>
          <a:xfrm>
            <a:off x="6009327" y="1056290"/>
            <a:ext cx="3954929" cy="772311"/>
            <a:chOff x="4507582" y="792034"/>
            <a:chExt cx="2966583" cy="579099"/>
          </a:xfrm>
        </p:grpSpPr>
        <p:sp>
          <p:nvSpPr>
            <p:cNvPr id="46" name="TextBox 45"/>
            <p:cNvSpPr txBox="1"/>
            <p:nvPr/>
          </p:nvSpPr>
          <p:spPr>
            <a:xfrm>
              <a:off x="4507582" y="792034"/>
              <a:ext cx="2447143" cy="346168"/>
            </a:xfrm>
            <a:prstGeom prst="rect">
              <a:avLst/>
            </a:prstGeom>
            <a:noFill/>
          </p:spPr>
          <p:txBody>
            <a:bodyPr wrap="none" rtlCol="0">
              <a:spAutoFit/>
            </a:bodyPr>
            <a:lstStyle/>
            <a:p>
              <a:r>
                <a:rPr lang="zh-CN" altLang="en-US" b="1" dirty="0">
                  <a:solidFill>
                    <a:srgbClr val="0F0F0F"/>
                  </a:solidFill>
                  <a:latin typeface="微软雅黑" panose="020B0503020204020204" charset="-122"/>
                  <a:ea typeface="微软雅黑" panose="020B0503020204020204" charset="-122"/>
                </a:rPr>
                <a:t>单击添加目录文字内容</a:t>
              </a:r>
            </a:p>
          </p:txBody>
        </p:sp>
        <p:sp>
          <p:nvSpPr>
            <p:cNvPr id="47" name="TextBox 46"/>
            <p:cNvSpPr txBox="1"/>
            <p:nvPr/>
          </p:nvSpPr>
          <p:spPr>
            <a:xfrm>
              <a:off x="4507582" y="1059582"/>
              <a:ext cx="2966583" cy="311551"/>
            </a:xfrm>
            <a:prstGeom prst="rect">
              <a:avLst/>
            </a:prstGeom>
            <a:noFill/>
          </p:spPr>
          <p:txBody>
            <a:bodyPr wrap="none" rtlCol="0">
              <a:spAutoFit/>
            </a:bodyPr>
            <a:lstStyle/>
            <a:p>
              <a:r>
                <a:rPr lang="zh-CN" altLang="en-US" sz="2100" dirty="0">
                  <a:solidFill>
                    <a:srgbClr val="0F0F0F"/>
                  </a:solidFill>
                  <a:latin typeface="微软雅黑" panose="020B0503020204020204" charset="-122"/>
                  <a:ea typeface="微软雅黑" panose="020B0503020204020204" charset="-122"/>
                </a:rPr>
                <a:t>点击此处添加文字点击添加文字</a:t>
              </a:r>
            </a:p>
          </p:txBody>
        </p:sp>
      </p:grpSp>
      <p:sp>
        <p:nvSpPr>
          <p:cNvPr id="48" name="TextBox 47"/>
          <p:cNvSpPr txBox="1"/>
          <p:nvPr/>
        </p:nvSpPr>
        <p:spPr>
          <a:xfrm>
            <a:off x="5660330" y="1847543"/>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2</a:t>
            </a:r>
            <a:endParaRPr lang="zh-CN" altLang="en-US" sz="8000" b="1" dirty="0">
              <a:solidFill>
                <a:srgbClr val="C00000"/>
              </a:solidFill>
              <a:latin typeface="Arial" panose="020B0604020202020204" pitchFamily="34" charset="0"/>
              <a:cs typeface="Arial" panose="020B0604020202020204" pitchFamily="34" charset="0"/>
            </a:endParaRPr>
          </a:p>
        </p:txBody>
      </p:sp>
      <p:grpSp>
        <p:nvGrpSpPr>
          <p:cNvPr id="49" name="组合 48"/>
          <p:cNvGrpSpPr/>
          <p:nvPr/>
        </p:nvGrpSpPr>
        <p:grpSpPr>
          <a:xfrm>
            <a:off x="6470940" y="2102404"/>
            <a:ext cx="3954929" cy="800966"/>
            <a:chOff x="4853837" y="1576437"/>
            <a:chExt cx="2966583" cy="600585"/>
          </a:xfrm>
        </p:grpSpPr>
        <p:sp>
          <p:nvSpPr>
            <p:cNvPr id="50" name="TextBox 49"/>
            <p:cNvSpPr txBox="1"/>
            <p:nvPr/>
          </p:nvSpPr>
          <p:spPr>
            <a:xfrm>
              <a:off x="4853837" y="1576437"/>
              <a:ext cx="2447143" cy="346168"/>
            </a:xfrm>
            <a:prstGeom prst="rect">
              <a:avLst/>
            </a:prstGeom>
            <a:noFill/>
          </p:spPr>
          <p:txBody>
            <a:bodyPr wrap="none" rtlCol="0">
              <a:spAutoFit/>
            </a:bodyPr>
            <a:lstStyle/>
            <a:p>
              <a:r>
                <a:rPr lang="zh-CN" altLang="en-US" b="1" dirty="0">
                  <a:solidFill>
                    <a:srgbClr val="0F0F0F"/>
                  </a:solidFill>
                  <a:latin typeface="微软雅黑" panose="020B0503020204020204" charset="-122"/>
                  <a:ea typeface="微软雅黑" panose="020B0503020204020204" charset="-122"/>
                </a:rPr>
                <a:t>单击添加目录文字内容</a:t>
              </a:r>
            </a:p>
          </p:txBody>
        </p:sp>
        <p:sp>
          <p:nvSpPr>
            <p:cNvPr id="51" name="TextBox 50"/>
            <p:cNvSpPr txBox="1"/>
            <p:nvPr/>
          </p:nvSpPr>
          <p:spPr>
            <a:xfrm>
              <a:off x="4853837" y="1865471"/>
              <a:ext cx="2966583" cy="311551"/>
            </a:xfrm>
            <a:prstGeom prst="rect">
              <a:avLst/>
            </a:prstGeom>
            <a:noFill/>
          </p:spPr>
          <p:txBody>
            <a:bodyPr wrap="none" rtlCol="0">
              <a:spAutoFit/>
            </a:bodyPr>
            <a:lstStyle/>
            <a:p>
              <a:r>
                <a:rPr lang="zh-CN" altLang="en-US" sz="2100" dirty="0">
                  <a:solidFill>
                    <a:srgbClr val="0F0F0F"/>
                  </a:solidFill>
                  <a:latin typeface="微软雅黑" panose="020B0503020204020204" charset="-122"/>
                  <a:ea typeface="微软雅黑" panose="020B0503020204020204" charset="-122"/>
                </a:rPr>
                <a:t>点击此处添加文字点击添加文字</a:t>
              </a:r>
            </a:p>
          </p:txBody>
        </p:sp>
      </p:grpSp>
      <p:sp>
        <p:nvSpPr>
          <p:cNvPr id="52" name="TextBox 51"/>
          <p:cNvSpPr txBox="1"/>
          <p:nvPr/>
        </p:nvSpPr>
        <p:spPr>
          <a:xfrm>
            <a:off x="6213401" y="2984781"/>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3</a:t>
            </a:r>
            <a:endParaRPr lang="zh-CN" altLang="en-US" sz="8000" b="1" dirty="0">
              <a:solidFill>
                <a:srgbClr val="C00000"/>
              </a:solidFill>
              <a:latin typeface="Arial" panose="020B0604020202020204" pitchFamily="34" charset="0"/>
              <a:cs typeface="Arial" panose="020B0604020202020204" pitchFamily="34" charset="0"/>
            </a:endParaRPr>
          </a:p>
        </p:txBody>
      </p:sp>
      <p:grpSp>
        <p:nvGrpSpPr>
          <p:cNvPr id="53" name="组合 52"/>
          <p:cNvGrpSpPr/>
          <p:nvPr/>
        </p:nvGrpSpPr>
        <p:grpSpPr>
          <a:xfrm>
            <a:off x="7024010" y="3239642"/>
            <a:ext cx="3954929" cy="800966"/>
            <a:chOff x="5268694" y="2429168"/>
            <a:chExt cx="2966583" cy="600585"/>
          </a:xfrm>
        </p:grpSpPr>
        <p:sp>
          <p:nvSpPr>
            <p:cNvPr id="54" name="TextBox 53"/>
            <p:cNvSpPr txBox="1"/>
            <p:nvPr/>
          </p:nvSpPr>
          <p:spPr>
            <a:xfrm>
              <a:off x="5268694" y="2429168"/>
              <a:ext cx="2447143" cy="346168"/>
            </a:xfrm>
            <a:prstGeom prst="rect">
              <a:avLst/>
            </a:prstGeom>
            <a:noFill/>
          </p:spPr>
          <p:txBody>
            <a:bodyPr wrap="none" rtlCol="0">
              <a:spAutoFit/>
            </a:bodyPr>
            <a:lstStyle/>
            <a:p>
              <a:r>
                <a:rPr lang="zh-CN" altLang="en-US" b="1" dirty="0">
                  <a:solidFill>
                    <a:srgbClr val="0F0F0F"/>
                  </a:solidFill>
                  <a:latin typeface="微软雅黑" panose="020B0503020204020204" charset="-122"/>
                  <a:ea typeface="微软雅黑" panose="020B0503020204020204" charset="-122"/>
                </a:rPr>
                <a:t>单击添加目录文字内容</a:t>
              </a:r>
            </a:p>
          </p:txBody>
        </p:sp>
        <p:sp>
          <p:nvSpPr>
            <p:cNvPr id="55" name="TextBox 54"/>
            <p:cNvSpPr txBox="1"/>
            <p:nvPr/>
          </p:nvSpPr>
          <p:spPr>
            <a:xfrm>
              <a:off x="5268694" y="2718202"/>
              <a:ext cx="2966583" cy="311551"/>
            </a:xfrm>
            <a:prstGeom prst="rect">
              <a:avLst/>
            </a:prstGeom>
            <a:noFill/>
          </p:spPr>
          <p:txBody>
            <a:bodyPr wrap="none" rtlCol="0">
              <a:spAutoFit/>
            </a:bodyPr>
            <a:lstStyle/>
            <a:p>
              <a:r>
                <a:rPr lang="zh-CN" altLang="en-US" sz="2100" dirty="0">
                  <a:solidFill>
                    <a:srgbClr val="0F0F0F"/>
                  </a:solidFill>
                  <a:latin typeface="微软雅黑" panose="020B0503020204020204" charset="-122"/>
                  <a:ea typeface="微软雅黑" panose="020B0503020204020204" charset="-122"/>
                </a:rPr>
                <a:t>点击此处添加文字点击添加文字</a:t>
              </a:r>
            </a:p>
          </p:txBody>
        </p:sp>
      </p:grpSp>
      <p:sp>
        <p:nvSpPr>
          <p:cNvPr id="56" name="TextBox 55"/>
          <p:cNvSpPr txBox="1"/>
          <p:nvPr/>
        </p:nvSpPr>
        <p:spPr>
          <a:xfrm>
            <a:off x="6879799" y="4079252"/>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4</a:t>
            </a:r>
            <a:endParaRPr lang="zh-CN" altLang="en-US" sz="8000" b="1" dirty="0">
              <a:solidFill>
                <a:srgbClr val="C00000"/>
              </a:solidFill>
              <a:latin typeface="Arial" panose="020B0604020202020204" pitchFamily="34" charset="0"/>
              <a:cs typeface="Arial" panose="020B0604020202020204" pitchFamily="34" charset="0"/>
            </a:endParaRPr>
          </a:p>
        </p:txBody>
      </p:sp>
      <p:grpSp>
        <p:nvGrpSpPr>
          <p:cNvPr id="57" name="组合 56"/>
          <p:cNvGrpSpPr/>
          <p:nvPr/>
        </p:nvGrpSpPr>
        <p:grpSpPr>
          <a:xfrm>
            <a:off x="7690409" y="4334113"/>
            <a:ext cx="3954929" cy="800966"/>
            <a:chOff x="5768558" y="3249831"/>
            <a:chExt cx="2966583" cy="600585"/>
          </a:xfrm>
        </p:grpSpPr>
        <p:sp>
          <p:nvSpPr>
            <p:cNvPr id="58" name="TextBox 57"/>
            <p:cNvSpPr txBox="1"/>
            <p:nvPr/>
          </p:nvSpPr>
          <p:spPr>
            <a:xfrm>
              <a:off x="5768558" y="3249831"/>
              <a:ext cx="2447143" cy="346168"/>
            </a:xfrm>
            <a:prstGeom prst="rect">
              <a:avLst/>
            </a:prstGeom>
            <a:noFill/>
          </p:spPr>
          <p:txBody>
            <a:bodyPr wrap="none" rtlCol="0">
              <a:spAutoFit/>
            </a:bodyPr>
            <a:lstStyle/>
            <a:p>
              <a:r>
                <a:rPr lang="zh-CN" altLang="en-US" b="1" dirty="0">
                  <a:solidFill>
                    <a:srgbClr val="0F0F0F"/>
                  </a:solidFill>
                  <a:latin typeface="微软雅黑" panose="020B0503020204020204" charset="-122"/>
                  <a:ea typeface="微软雅黑" panose="020B0503020204020204" charset="-122"/>
                </a:rPr>
                <a:t>单击添加目录文字内容</a:t>
              </a:r>
            </a:p>
          </p:txBody>
        </p:sp>
        <p:sp>
          <p:nvSpPr>
            <p:cNvPr id="59" name="TextBox 58"/>
            <p:cNvSpPr txBox="1"/>
            <p:nvPr/>
          </p:nvSpPr>
          <p:spPr>
            <a:xfrm>
              <a:off x="5768558" y="3538865"/>
              <a:ext cx="2966583" cy="311551"/>
            </a:xfrm>
            <a:prstGeom prst="rect">
              <a:avLst/>
            </a:prstGeom>
            <a:noFill/>
          </p:spPr>
          <p:txBody>
            <a:bodyPr wrap="none" rtlCol="0">
              <a:spAutoFit/>
            </a:bodyPr>
            <a:lstStyle/>
            <a:p>
              <a:r>
                <a:rPr lang="zh-CN" altLang="en-US" sz="2100" dirty="0">
                  <a:solidFill>
                    <a:srgbClr val="0F0F0F"/>
                  </a:solidFill>
                  <a:latin typeface="微软雅黑" panose="020B0503020204020204" charset="-122"/>
                  <a:ea typeface="微软雅黑" panose="020B0503020204020204" charset="-122"/>
                </a:rPr>
                <a:t>点击此处添加文字点击添加文字</a:t>
              </a:r>
            </a:p>
          </p:txBody>
        </p:sp>
      </p:grpSp>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69190">
            <a:off x="506668" y="4022312"/>
            <a:ext cx="2577992" cy="26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图片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1000" fill="hold"/>
                                        <p:tgtEl>
                                          <p:spTgt spid="4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750" fill="hold"/>
                                        <p:tgtEl>
                                          <p:spTgt spid="44"/>
                                        </p:tgtEl>
                                        <p:attrNameLst>
                                          <p:attrName>ppt_w</p:attrName>
                                        </p:attrNameLst>
                                      </p:cBhvr>
                                      <p:tavLst>
                                        <p:tav tm="0">
                                          <p:val>
                                            <p:fltVal val="0"/>
                                          </p:val>
                                        </p:tav>
                                        <p:tav tm="100000">
                                          <p:val>
                                            <p:strVal val="#ppt_w"/>
                                          </p:val>
                                        </p:tav>
                                      </p:tavLst>
                                    </p:anim>
                                    <p:anim calcmode="lin" valueType="num">
                                      <p:cBhvr>
                                        <p:cTn id="27" dur="750" fill="hold"/>
                                        <p:tgtEl>
                                          <p:spTgt spid="44"/>
                                        </p:tgtEl>
                                        <p:attrNameLst>
                                          <p:attrName>ppt_h</p:attrName>
                                        </p:attrNameLst>
                                      </p:cBhvr>
                                      <p:tavLst>
                                        <p:tav tm="0">
                                          <p:val>
                                            <p:fltVal val="0"/>
                                          </p:val>
                                        </p:tav>
                                        <p:tav tm="100000">
                                          <p:val>
                                            <p:strVal val="#ppt_h"/>
                                          </p:val>
                                        </p:tav>
                                      </p:tavLst>
                                    </p:anim>
                                    <p:anim calcmode="lin" valueType="num">
                                      <p:cBhvr>
                                        <p:cTn id="28" dur="750" fill="hold"/>
                                        <p:tgtEl>
                                          <p:spTgt spid="44"/>
                                        </p:tgtEl>
                                        <p:attrNameLst>
                                          <p:attrName>style.rotation</p:attrName>
                                        </p:attrNameLst>
                                      </p:cBhvr>
                                      <p:tavLst>
                                        <p:tav tm="0">
                                          <p:val>
                                            <p:fltVal val="90"/>
                                          </p:val>
                                        </p:tav>
                                        <p:tav tm="100000">
                                          <p:val>
                                            <p:fltVal val="0"/>
                                          </p:val>
                                        </p:tav>
                                      </p:tavLst>
                                    </p:anim>
                                    <p:animEffect transition="in" filter="fade">
                                      <p:cBhvr>
                                        <p:cTn id="29" dur="750"/>
                                        <p:tgtEl>
                                          <p:spTgt spid="44"/>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par>
                          <p:cTn id="34" fill="hold">
                            <p:stCondLst>
                              <p:cond delay="3500"/>
                            </p:stCondLst>
                            <p:childTnLst>
                              <p:par>
                                <p:cTn id="35" presetID="31"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750" fill="hold"/>
                                        <p:tgtEl>
                                          <p:spTgt spid="48"/>
                                        </p:tgtEl>
                                        <p:attrNameLst>
                                          <p:attrName>ppt_w</p:attrName>
                                        </p:attrNameLst>
                                      </p:cBhvr>
                                      <p:tavLst>
                                        <p:tav tm="0">
                                          <p:val>
                                            <p:fltVal val="0"/>
                                          </p:val>
                                        </p:tav>
                                        <p:tav tm="100000">
                                          <p:val>
                                            <p:strVal val="#ppt_w"/>
                                          </p:val>
                                        </p:tav>
                                      </p:tavLst>
                                    </p:anim>
                                    <p:anim calcmode="lin" valueType="num">
                                      <p:cBhvr>
                                        <p:cTn id="38" dur="750" fill="hold"/>
                                        <p:tgtEl>
                                          <p:spTgt spid="48"/>
                                        </p:tgtEl>
                                        <p:attrNameLst>
                                          <p:attrName>ppt_h</p:attrName>
                                        </p:attrNameLst>
                                      </p:cBhvr>
                                      <p:tavLst>
                                        <p:tav tm="0">
                                          <p:val>
                                            <p:fltVal val="0"/>
                                          </p:val>
                                        </p:tav>
                                        <p:tav tm="100000">
                                          <p:val>
                                            <p:strVal val="#ppt_h"/>
                                          </p:val>
                                        </p:tav>
                                      </p:tavLst>
                                    </p:anim>
                                    <p:anim calcmode="lin" valueType="num">
                                      <p:cBhvr>
                                        <p:cTn id="39" dur="750" fill="hold"/>
                                        <p:tgtEl>
                                          <p:spTgt spid="48"/>
                                        </p:tgtEl>
                                        <p:attrNameLst>
                                          <p:attrName>style.rotation</p:attrName>
                                        </p:attrNameLst>
                                      </p:cBhvr>
                                      <p:tavLst>
                                        <p:tav tm="0">
                                          <p:val>
                                            <p:fltVal val="90"/>
                                          </p:val>
                                        </p:tav>
                                        <p:tav tm="100000">
                                          <p:val>
                                            <p:fltVal val="0"/>
                                          </p:val>
                                        </p:tav>
                                      </p:tavLst>
                                    </p:anim>
                                    <p:animEffect transition="in" filter="fade">
                                      <p:cBhvr>
                                        <p:cTn id="40" dur="750"/>
                                        <p:tgtEl>
                                          <p:spTgt spid="48"/>
                                        </p:tgtEl>
                                      </p:cBhvr>
                                    </p:animEffect>
                                  </p:childTnLst>
                                </p:cTn>
                              </p:par>
                            </p:childTnLst>
                          </p:cTn>
                        </p:par>
                        <p:par>
                          <p:cTn id="41" fill="hold">
                            <p:stCondLst>
                              <p:cond delay="4500"/>
                            </p:stCondLst>
                            <p:childTnLst>
                              <p:par>
                                <p:cTn id="42" presetID="22" presetClass="entr" presetSubtype="4"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par>
                          <p:cTn id="45" fill="hold">
                            <p:stCondLst>
                              <p:cond delay="5000"/>
                            </p:stCondLst>
                            <p:childTnLst>
                              <p:par>
                                <p:cTn id="46" presetID="31" presetClass="entr" presetSubtype="0"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750" fill="hold"/>
                                        <p:tgtEl>
                                          <p:spTgt spid="52"/>
                                        </p:tgtEl>
                                        <p:attrNameLst>
                                          <p:attrName>ppt_w</p:attrName>
                                        </p:attrNameLst>
                                      </p:cBhvr>
                                      <p:tavLst>
                                        <p:tav tm="0">
                                          <p:val>
                                            <p:fltVal val="0"/>
                                          </p:val>
                                        </p:tav>
                                        <p:tav tm="100000">
                                          <p:val>
                                            <p:strVal val="#ppt_w"/>
                                          </p:val>
                                        </p:tav>
                                      </p:tavLst>
                                    </p:anim>
                                    <p:anim calcmode="lin" valueType="num">
                                      <p:cBhvr>
                                        <p:cTn id="49" dur="750" fill="hold"/>
                                        <p:tgtEl>
                                          <p:spTgt spid="52"/>
                                        </p:tgtEl>
                                        <p:attrNameLst>
                                          <p:attrName>ppt_h</p:attrName>
                                        </p:attrNameLst>
                                      </p:cBhvr>
                                      <p:tavLst>
                                        <p:tav tm="0">
                                          <p:val>
                                            <p:fltVal val="0"/>
                                          </p:val>
                                        </p:tav>
                                        <p:tav tm="100000">
                                          <p:val>
                                            <p:strVal val="#ppt_h"/>
                                          </p:val>
                                        </p:tav>
                                      </p:tavLst>
                                    </p:anim>
                                    <p:anim calcmode="lin" valueType="num">
                                      <p:cBhvr>
                                        <p:cTn id="50" dur="750" fill="hold"/>
                                        <p:tgtEl>
                                          <p:spTgt spid="52"/>
                                        </p:tgtEl>
                                        <p:attrNameLst>
                                          <p:attrName>style.rotation</p:attrName>
                                        </p:attrNameLst>
                                      </p:cBhvr>
                                      <p:tavLst>
                                        <p:tav tm="0">
                                          <p:val>
                                            <p:fltVal val="90"/>
                                          </p:val>
                                        </p:tav>
                                        <p:tav tm="100000">
                                          <p:val>
                                            <p:fltVal val="0"/>
                                          </p:val>
                                        </p:tav>
                                      </p:tavLst>
                                    </p:anim>
                                    <p:animEffect transition="in" filter="fade">
                                      <p:cBhvr>
                                        <p:cTn id="51" dur="750"/>
                                        <p:tgtEl>
                                          <p:spTgt spid="52"/>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 calcmode="lin" valueType="num">
                                      <p:cBhvr>
                                        <p:cTn id="61" dur="750" fill="hold"/>
                                        <p:tgtEl>
                                          <p:spTgt spid="56"/>
                                        </p:tgtEl>
                                        <p:attrNameLst>
                                          <p:attrName>style.rotation</p:attrName>
                                        </p:attrNameLst>
                                      </p:cBhvr>
                                      <p:tavLst>
                                        <p:tav tm="0">
                                          <p:val>
                                            <p:fltVal val="90"/>
                                          </p:val>
                                        </p:tav>
                                        <p:tav tm="100000">
                                          <p:val>
                                            <p:fltVal val="0"/>
                                          </p:val>
                                        </p:tav>
                                      </p:tavLst>
                                    </p:anim>
                                    <p:animEffect transition="in" filter="fade">
                                      <p:cBhvr>
                                        <p:cTn id="62" dur="750"/>
                                        <p:tgtEl>
                                          <p:spTgt spid="56"/>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down)">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19815" y="1748424"/>
            <a:ext cx="2557091" cy="90775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charset="-122"/>
                <a:cs typeface="Arial" panose="020B0604020202020204" pitchFamily="34" charset="0"/>
              </a:endParaRPr>
            </a:p>
          </p:txBody>
        </p:sp>
        <p:sp>
          <p:nvSpPr>
            <p:cNvPr id="25" name="文本框 24"/>
            <p:cNvSpPr txBox="1"/>
            <p:nvPr/>
          </p:nvSpPr>
          <p:spPr>
            <a:xfrm>
              <a:off x="397172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3" name="组合 2"/>
          <p:cNvGrpSpPr/>
          <p:nvPr/>
        </p:nvGrpSpPr>
        <p:grpSpPr>
          <a:xfrm>
            <a:off x="1682572" y="1748424"/>
            <a:ext cx="2557091" cy="907751"/>
            <a:chOff x="1436370" y="1984470"/>
            <a:chExt cx="2636520" cy="1447800"/>
          </a:xfrm>
        </p:grpSpPr>
        <p:sp>
          <p:nvSpPr>
            <p:cNvPr id="5" name="任意多边形 4"/>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charset="-122"/>
                <a:cs typeface="Arial" panose="020B0604020202020204" pitchFamily="34" charset="0"/>
              </a:endParaRPr>
            </a:p>
          </p:txBody>
        </p:sp>
        <p:sp>
          <p:nvSpPr>
            <p:cNvPr id="26" name="文本框 25"/>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24" name="组合 23"/>
          <p:cNvGrpSpPr/>
          <p:nvPr/>
        </p:nvGrpSpPr>
        <p:grpSpPr>
          <a:xfrm>
            <a:off x="8094299" y="1748424"/>
            <a:ext cx="2557091" cy="907751"/>
            <a:chOff x="8127453" y="1984470"/>
            <a:chExt cx="2636520" cy="1447800"/>
          </a:xfrm>
        </p:grpSpPr>
        <p:sp>
          <p:nvSpPr>
            <p:cNvPr id="8" name="任意多边形 7"/>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charset="-122"/>
                <a:cs typeface="Arial" panose="020B0604020202020204" pitchFamily="34" charset="0"/>
              </a:endParaRPr>
            </a:p>
          </p:txBody>
        </p:sp>
        <p:sp>
          <p:nvSpPr>
            <p:cNvPr id="27" name="文本框 26"/>
            <p:cNvSpPr txBox="1"/>
            <p:nvPr/>
          </p:nvSpPr>
          <p:spPr>
            <a:xfrm>
              <a:off x="843901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23" name="组合 22"/>
          <p:cNvGrpSpPr/>
          <p:nvPr/>
        </p:nvGrpSpPr>
        <p:grpSpPr>
          <a:xfrm>
            <a:off x="5957057" y="1748424"/>
            <a:ext cx="2557091" cy="907751"/>
            <a:chOff x="5897092" y="1984470"/>
            <a:chExt cx="2636520" cy="1447800"/>
          </a:xfrm>
        </p:grpSpPr>
        <p:sp>
          <p:nvSpPr>
            <p:cNvPr id="7" name="任意多边形 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charset="-122"/>
                <a:cs typeface="Arial" panose="020B0604020202020204" pitchFamily="34" charset="0"/>
              </a:endParaRPr>
            </a:p>
          </p:txBody>
        </p:sp>
        <p:sp>
          <p:nvSpPr>
            <p:cNvPr id="28" name="文本框 27"/>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sp>
        <p:nvSpPr>
          <p:cNvPr id="32" name="矩形 47"/>
          <p:cNvSpPr>
            <a:spLocks noChangeArrowheads="1"/>
          </p:cNvSpPr>
          <p:nvPr/>
        </p:nvSpPr>
        <p:spPr bwMode="auto">
          <a:xfrm>
            <a:off x="1267162" y="5060375"/>
            <a:ext cx="962400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33" name="矩形 32"/>
          <p:cNvSpPr/>
          <p:nvPr/>
        </p:nvSpPr>
        <p:spPr>
          <a:xfrm>
            <a:off x="2022381"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charset="-122"/>
                <a:ea typeface="微软雅黑" panose="020B0503020204020204" charset="-122"/>
              </a:rPr>
              <a:t>添加标题</a:t>
            </a:r>
            <a:endParaRPr lang="en-US" altLang="zh-CN" sz="2200" b="1" dirty="0">
              <a:solidFill>
                <a:schemeClr val="tx1">
                  <a:lumMod val="50000"/>
                  <a:lumOff val="50000"/>
                </a:schemeClr>
              </a:solidFill>
              <a:latin typeface="微软雅黑" panose="020B0503020204020204" charset="-122"/>
              <a:ea typeface="微软雅黑" panose="020B0503020204020204" charset="-122"/>
            </a:endParaRPr>
          </a:p>
        </p:txBody>
      </p:sp>
      <p:sp>
        <p:nvSpPr>
          <p:cNvPr id="34" name="矩形 47"/>
          <p:cNvSpPr>
            <a:spLocks noChangeArrowheads="1"/>
          </p:cNvSpPr>
          <p:nvPr/>
        </p:nvSpPr>
        <p:spPr bwMode="auto">
          <a:xfrm>
            <a:off x="1728030" y="3413297"/>
            <a:ext cx="190763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在此录入上述图表的描述说明，在此录入上述图表的描述说明，在此录入上述图表的描述说明。</a:t>
            </a:r>
          </a:p>
        </p:txBody>
      </p:sp>
      <p:sp>
        <p:nvSpPr>
          <p:cNvPr id="35" name="矩形 34"/>
          <p:cNvSpPr/>
          <p:nvPr/>
        </p:nvSpPr>
        <p:spPr>
          <a:xfrm>
            <a:off x="4261517"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charset="-122"/>
                <a:ea typeface="微软雅黑" panose="020B0503020204020204" charset="-122"/>
              </a:rPr>
              <a:t>添加标题</a:t>
            </a:r>
            <a:endParaRPr lang="en-US" altLang="zh-CN" sz="2200" b="1" dirty="0">
              <a:solidFill>
                <a:schemeClr val="tx1">
                  <a:lumMod val="50000"/>
                  <a:lumOff val="50000"/>
                </a:schemeClr>
              </a:solidFill>
              <a:latin typeface="微软雅黑" panose="020B0503020204020204" charset="-122"/>
              <a:ea typeface="微软雅黑" panose="020B0503020204020204" charset="-122"/>
            </a:endParaRPr>
          </a:p>
        </p:txBody>
      </p:sp>
      <p:sp>
        <p:nvSpPr>
          <p:cNvPr id="36" name="矩形 47"/>
          <p:cNvSpPr>
            <a:spLocks noChangeArrowheads="1"/>
          </p:cNvSpPr>
          <p:nvPr/>
        </p:nvSpPr>
        <p:spPr bwMode="auto">
          <a:xfrm>
            <a:off x="4008852" y="3413297"/>
            <a:ext cx="187511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在此录入上述图表的描述说明，在此录入上述图表的描述说明，在此录入上述图表的描述说明。</a:t>
            </a:r>
          </a:p>
        </p:txBody>
      </p:sp>
      <p:sp>
        <p:nvSpPr>
          <p:cNvPr id="37" name="矩形 36"/>
          <p:cNvSpPr/>
          <p:nvPr/>
        </p:nvSpPr>
        <p:spPr>
          <a:xfrm>
            <a:off x="6497708"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charset="-122"/>
                <a:ea typeface="微软雅黑" panose="020B0503020204020204" charset="-122"/>
              </a:rPr>
              <a:t>添加标题</a:t>
            </a:r>
            <a:endParaRPr lang="en-US" altLang="zh-CN" sz="2200" b="1" dirty="0">
              <a:solidFill>
                <a:schemeClr val="tx1">
                  <a:lumMod val="50000"/>
                  <a:lumOff val="50000"/>
                </a:schemeClr>
              </a:solidFill>
              <a:latin typeface="微软雅黑" panose="020B0503020204020204" charset="-122"/>
              <a:ea typeface="微软雅黑" panose="020B0503020204020204" charset="-122"/>
            </a:endParaRPr>
          </a:p>
        </p:txBody>
      </p:sp>
      <p:sp>
        <p:nvSpPr>
          <p:cNvPr id="38" name="矩形 47"/>
          <p:cNvSpPr>
            <a:spLocks noChangeArrowheads="1"/>
          </p:cNvSpPr>
          <p:nvPr/>
        </p:nvSpPr>
        <p:spPr bwMode="auto">
          <a:xfrm>
            <a:off x="6257153" y="3413297"/>
            <a:ext cx="1892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在此录入上述图表的描述说明，在此录入上述图表的描述说明，在此录入上述图表的描述说明。</a:t>
            </a:r>
          </a:p>
        </p:txBody>
      </p:sp>
      <p:sp>
        <p:nvSpPr>
          <p:cNvPr id="39" name="矩形 38"/>
          <p:cNvSpPr/>
          <p:nvPr/>
        </p:nvSpPr>
        <p:spPr>
          <a:xfrm>
            <a:off x="8736846" y="2934177"/>
            <a:ext cx="1312991"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charset="-122"/>
                <a:ea typeface="微软雅黑" panose="020B0503020204020204" charset="-122"/>
              </a:rPr>
              <a:t>添加标题</a:t>
            </a:r>
            <a:endParaRPr lang="en-US" altLang="zh-CN" sz="2200" b="1" dirty="0">
              <a:solidFill>
                <a:schemeClr val="tx1">
                  <a:lumMod val="50000"/>
                  <a:lumOff val="50000"/>
                </a:schemeClr>
              </a:solidFill>
              <a:latin typeface="微软雅黑" panose="020B0503020204020204" charset="-122"/>
              <a:ea typeface="微软雅黑" panose="020B0503020204020204" charset="-122"/>
            </a:endParaRPr>
          </a:p>
        </p:txBody>
      </p:sp>
      <p:sp>
        <p:nvSpPr>
          <p:cNvPr id="40" name="矩形 47"/>
          <p:cNvSpPr>
            <a:spLocks noChangeArrowheads="1"/>
          </p:cNvSpPr>
          <p:nvPr/>
        </p:nvSpPr>
        <p:spPr bwMode="auto">
          <a:xfrm>
            <a:off x="8522697" y="3413297"/>
            <a:ext cx="187474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在此录入上述图表的描述说明，在此录入上述图表的描述说明，在此录入上述图表的描述说明。</a:t>
            </a:r>
          </a:p>
        </p:txBody>
      </p:sp>
      <p:cxnSp>
        <p:nvCxnSpPr>
          <p:cNvPr id="45" name="直接连接符 8"/>
          <p:cNvCxnSpPr/>
          <p:nvPr/>
        </p:nvCxnSpPr>
        <p:spPr>
          <a:xfrm>
            <a:off x="1415866" y="4925150"/>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标题 8"/>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400"/>
                                        <p:tgtEl>
                                          <p:spTgt spid="33"/>
                                        </p:tgtEl>
                                        <p:attrNameLst>
                                          <p:attrName>ppt_y</p:attrName>
                                        </p:attrNameLst>
                                      </p:cBhvr>
                                      <p:tavLst>
                                        <p:tav tm="0">
                                          <p:val>
                                            <p:strVal val="#ppt_y-#ppt_h*1.125000"/>
                                          </p:val>
                                        </p:tav>
                                        <p:tav tm="100000">
                                          <p:val>
                                            <p:strVal val="#ppt_y"/>
                                          </p:val>
                                        </p:tav>
                                      </p:tavLst>
                                    </p:anim>
                                    <p:animEffect transition="in" filter="wipe(down)">
                                      <p:cBhvr>
                                        <p:cTn id="12" dur="400"/>
                                        <p:tgtEl>
                                          <p:spTgt spid="3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400"/>
                                        <p:tgtEl>
                                          <p:spTgt spid="34"/>
                                        </p:tgtEl>
                                        <p:attrNameLst>
                                          <p:attrName>ppt_y</p:attrName>
                                        </p:attrNameLst>
                                      </p:cBhvr>
                                      <p:tavLst>
                                        <p:tav tm="0">
                                          <p:val>
                                            <p:strVal val="#ppt_y-#ppt_h*1.125000"/>
                                          </p:val>
                                        </p:tav>
                                        <p:tav tm="100000">
                                          <p:val>
                                            <p:strVal val="#ppt_y"/>
                                          </p:val>
                                        </p:tav>
                                      </p:tavLst>
                                    </p:anim>
                                    <p:animEffect transition="in" filter="wipe(down)">
                                      <p:cBhvr>
                                        <p:cTn id="16" dur="400"/>
                                        <p:tgtEl>
                                          <p:spTgt spid="3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400"/>
                                        <p:tgtEl>
                                          <p:spTgt spid="4"/>
                                        </p:tgtEl>
                                        <p:attrNameLst>
                                          <p:attrName>ppt_x</p:attrName>
                                        </p:attrNameLst>
                                      </p:cBhvr>
                                      <p:tavLst>
                                        <p:tav tm="0">
                                          <p:val>
                                            <p:strVal val="#ppt_x-#ppt_w*1.125000"/>
                                          </p:val>
                                        </p:tav>
                                        <p:tav tm="100000">
                                          <p:val>
                                            <p:strVal val="#ppt_x"/>
                                          </p:val>
                                        </p:tav>
                                      </p:tavLst>
                                    </p:anim>
                                    <p:animEffect transition="in" filter="wipe(right)">
                                      <p:cBhvr>
                                        <p:cTn id="21" dur="400"/>
                                        <p:tgtEl>
                                          <p:spTgt spid="4"/>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400"/>
                                        <p:tgtEl>
                                          <p:spTgt spid="35"/>
                                        </p:tgtEl>
                                        <p:attrNameLst>
                                          <p:attrName>ppt_y</p:attrName>
                                        </p:attrNameLst>
                                      </p:cBhvr>
                                      <p:tavLst>
                                        <p:tav tm="0">
                                          <p:val>
                                            <p:strVal val="#ppt_y-#ppt_h*1.125000"/>
                                          </p:val>
                                        </p:tav>
                                        <p:tav tm="100000">
                                          <p:val>
                                            <p:strVal val="#ppt_y"/>
                                          </p:val>
                                        </p:tav>
                                      </p:tavLst>
                                    </p:anim>
                                    <p:animEffect transition="in" filter="wipe(down)">
                                      <p:cBhvr>
                                        <p:cTn id="25" dur="400"/>
                                        <p:tgtEl>
                                          <p:spTgt spid="35"/>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400"/>
                                        <p:tgtEl>
                                          <p:spTgt spid="36"/>
                                        </p:tgtEl>
                                        <p:attrNameLst>
                                          <p:attrName>ppt_y</p:attrName>
                                        </p:attrNameLst>
                                      </p:cBhvr>
                                      <p:tavLst>
                                        <p:tav tm="0">
                                          <p:val>
                                            <p:strVal val="#ppt_y-#ppt_h*1.125000"/>
                                          </p:val>
                                        </p:tav>
                                        <p:tav tm="100000">
                                          <p:val>
                                            <p:strVal val="#ppt_y"/>
                                          </p:val>
                                        </p:tav>
                                      </p:tavLst>
                                    </p:anim>
                                    <p:animEffect transition="in" filter="wipe(down)">
                                      <p:cBhvr>
                                        <p:cTn id="29" dur="400"/>
                                        <p:tgtEl>
                                          <p:spTgt spid="36"/>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400"/>
                                        <p:tgtEl>
                                          <p:spTgt spid="23"/>
                                        </p:tgtEl>
                                        <p:attrNameLst>
                                          <p:attrName>ppt_x</p:attrName>
                                        </p:attrNameLst>
                                      </p:cBhvr>
                                      <p:tavLst>
                                        <p:tav tm="0">
                                          <p:val>
                                            <p:strVal val="#ppt_x-#ppt_w*1.125000"/>
                                          </p:val>
                                        </p:tav>
                                        <p:tav tm="100000">
                                          <p:val>
                                            <p:strVal val="#ppt_x"/>
                                          </p:val>
                                        </p:tav>
                                      </p:tavLst>
                                    </p:anim>
                                    <p:animEffect transition="in" filter="wipe(right)">
                                      <p:cBhvr>
                                        <p:cTn id="34" dur="400"/>
                                        <p:tgtEl>
                                          <p:spTgt spid="2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400"/>
                                        <p:tgtEl>
                                          <p:spTgt spid="37"/>
                                        </p:tgtEl>
                                        <p:attrNameLst>
                                          <p:attrName>ppt_y</p:attrName>
                                        </p:attrNameLst>
                                      </p:cBhvr>
                                      <p:tavLst>
                                        <p:tav tm="0">
                                          <p:val>
                                            <p:strVal val="#ppt_y-#ppt_h*1.125000"/>
                                          </p:val>
                                        </p:tav>
                                        <p:tav tm="100000">
                                          <p:val>
                                            <p:strVal val="#ppt_y"/>
                                          </p:val>
                                        </p:tav>
                                      </p:tavLst>
                                    </p:anim>
                                    <p:animEffect transition="in" filter="wipe(down)">
                                      <p:cBhvr>
                                        <p:cTn id="38" dur="400"/>
                                        <p:tgtEl>
                                          <p:spTgt spid="37"/>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400"/>
                                        <p:tgtEl>
                                          <p:spTgt spid="38"/>
                                        </p:tgtEl>
                                        <p:attrNameLst>
                                          <p:attrName>ppt_y</p:attrName>
                                        </p:attrNameLst>
                                      </p:cBhvr>
                                      <p:tavLst>
                                        <p:tav tm="0">
                                          <p:val>
                                            <p:strVal val="#ppt_y-#ppt_h*1.125000"/>
                                          </p:val>
                                        </p:tav>
                                        <p:tav tm="100000">
                                          <p:val>
                                            <p:strVal val="#ppt_y"/>
                                          </p:val>
                                        </p:tav>
                                      </p:tavLst>
                                    </p:anim>
                                    <p:animEffect transition="in" filter="wipe(down)">
                                      <p:cBhvr>
                                        <p:cTn id="42" dur="400"/>
                                        <p:tgtEl>
                                          <p:spTgt spid="38"/>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400"/>
                                        <p:tgtEl>
                                          <p:spTgt spid="24"/>
                                        </p:tgtEl>
                                        <p:attrNameLst>
                                          <p:attrName>ppt_x</p:attrName>
                                        </p:attrNameLst>
                                      </p:cBhvr>
                                      <p:tavLst>
                                        <p:tav tm="0">
                                          <p:val>
                                            <p:strVal val="#ppt_x-#ppt_w*1.125000"/>
                                          </p:val>
                                        </p:tav>
                                        <p:tav tm="100000">
                                          <p:val>
                                            <p:strVal val="#ppt_x"/>
                                          </p:val>
                                        </p:tav>
                                      </p:tavLst>
                                    </p:anim>
                                    <p:animEffect transition="in" filter="wipe(right)">
                                      <p:cBhvr>
                                        <p:cTn id="47" dur="400"/>
                                        <p:tgtEl>
                                          <p:spTgt spid="24"/>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400"/>
                                        <p:tgtEl>
                                          <p:spTgt spid="39"/>
                                        </p:tgtEl>
                                        <p:attrNameLst>
                                          <p:attrName>ppt_y</p:attrName>
                                        </p:attrNameLst>
                                      </p:cBhvr>
                                      <p:tavLst>
                                        <p:tav tm="0">
                                          <p:val>
                                            <p:strVal val="#ppt_y-#ppt_h*1.125000"/>
                                          </p:val>
                                        </p:tav>
                                        <p:tav tm="100000">
                                          <p:val>
                                            <p:strVal val="#ppt_y"/>
                                          </p:val>
                                        </p:tav>
                                      </p:tavLst>
                                    </p:anim>
                                    <p:animEffect transition="in" filter="wipe(down)">
                                      <p:cBhvr>
                                        <p:cTn id="51" dur="400"/>
                                        <p:tgtEl>
                                          <p:spTgt spid="3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400"/>
                                        <p:tgtEl>
                                          <p:spTgt spid="40"/>
                                        </p:tgtEl>
                                        <p:attrNameLst>
                                          <p:attrName>ppt_y</p:attrName>
                                        </p:attrNameLst>
                                      </p:cBhvr>
                                      <p:tavLst>
                                        <p:tav tm="0">
                                          <p:val>
                                            <p:strVal val="#ppt_y-#ppt_h*1.125000"/>
                                          </p:val>
                                        </p:tav>
                                        <p:tav tm="100000">
                                          <p:val>
                                            <p:strVal val="#ppt_y"/>
                                          </p:val>
                                        </p:tav>
                                      </p:tavLst>
                                    </p:anim>
                                    <p:animEffect transition="in" filter="wipe(down)">
                                      <p:cBhvr>
                                        <p:cTn id="55" dur="400"/>
                                        <p:tgtEl>
                                          <p:spTgt spid="40"/>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outVertical)">
                                      <p:cBhvr>
                                        <p:cTn id="59" dur="750"/>
                                        <p:tgtEl>
                                          <p:spTgt spid="4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
        <p:nvSpPr>
          <p:cNvPr id="11" name="TextBox 10"/>
          <p:cNvSpPr txBox="1"/>
          <p:nvPr/>
        </p:nvSpPr>
        <p:spPr>
          <a:xfrm>
            <a:off x="3581250" y="3284984"/>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bg2"/>
                </a:solidFill>
              </a:rPr>
              <a:t>PART 03</a:t>
            </a:r>
            <a:endParaRPr lang="zh-CN" altLang="en-US" sz="3600" b="0" dirty="0">
              <a:solidFill>
                <a:schemeClr val="bg2"/>
              </a:solidFill>
            </a:endParaRPr>
          </a:p>
        </p:txBody>
      </p:sp>
      <p:sp>
        <p:nvSpPr>
          <p:cNvPr id="12" name="TextBox 11"/>
          <p:cNvSpPr txBox="1"/>
          <p:nvPr/>
        </p:nvSpPr>
        <p:spPr>
          <a:xfrm>
            <a:off x="3581250" y="3802826"/>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a:solidFill>
                  <a:schemeClr val="bg2"/>
                </a:solidFill>
              </a:rPr>
              <a:t>此处填写标题</a:t>
            </a:r>
          </a:p>
        </p:txBody>
      </p:sp>
      <p:sp>
        <p:nvSpPr>
          <p:cNvPr id="14" name="TextBox 13"/>
          <p:cNvSpPr txBox="1"/>
          <p:nvPr/>
        </p:nvSpPr>
        <p:spPr>
          <a:xfrm>
            <a:off x="3502918" y="4726156"/>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dirty="0">
                <a:solidFill>
                  <a:schemeClr val="bg1">
                    <a:lumMod val="50000"/>
                  </a:schemeClr>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86" y="583492"/>
            <a:ext cx="2788332" cy="277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100" fill="hold"/>
                                        <p:tgtEl>
                                          <p:spTgt spid="15"/>
                                        </p:tgtEl>
                                        <p:attrNameLst>
                                          <p:attrName>ppt_w</p:attrName>
                                        </p:attrNameLst>
                                      </p:cBhvr>
                                      <p:tavLst>
                                        <p:tav tm="0">
                                          <p:val>
                                            <p:fltVal val="0"/>
                                          </p:val>
                                        </p:tav>
                                        <p:tav tm="100000">
                                          <p:val>
                                            <p:strVal val="#ppt_w"/>
                                          </p:val>
                                        </p:tav>
                                      </p:tavLst>
                                    </p:anim>
                                    <p:anim calcmode="lin" valueType="num">
                                      <p:cBhvr>
                                        <p:cTn id="11" dur="1100" fill="hold"/>
                                        <p:tgtEl>
                                          <p:spTgt spid="15"/>
                                        </p:tgtEl>
                                        <p:attrNameLst>
                                          <p:attrName>ppt_h</p:attrName>
                                        </p:attrNameLst>
                                      </p:cBhvr>
                                      <p:tavLst>
                                        <p:tav tm="0">
                                          <p:val>
                                            <p:fltVal val="0"/>
                                          </p:val>
                                        </p:tav>
                                        <p:tav tm="100000">
                                          <p:val>
                                            <p:strVal val="#ppt_h"/>
                                          </p:val>
                                        </p:tav>
                                      </p:tavLst>
                                    </p:anim>
                                    <p:animEffect transition="in" filter="fade">
                                      <p:cBhvr>
                                        <p:cTn id="12" dur="11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六边形 43"/>
          <p:cNvSpPr/>
          <p:nvPr/>
        </p:nvSpPr>
        <p:spPr>
          <a:xfrm rot="5400000">
            <a:off x="122700" y="2628549"/>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5" name="矩形 44"/>
          <p:cNvSpPr/>
          <p:nvPr/>
        </p:nvSpPr>
        <p:spPr>
          <a:xfrm>
            <a:off x="751542" y="2449319"/>
            <a:ext cx="2507132" cy="3111609"/>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latin typeface="微软雅黑" panose="020B0503020204020204" charset="-122"/>
                <a:ea typeface="微软雅黑" panose="020B0503020204020204" charset="-122"/>
              </a:rPr>
              <a:t>在此输入您的标题</a:t>
            </a:r>
            <a:endParaRPr lang="en-US" altLang="zh-CN" sz="13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p:txBody>
      </p:sp>
      <p:sp>
        <p:nvSpPr>
          <p:cNvPr id="46" name="六边形 45"/>
          <p:cNvSpPr/>
          <p:nvPr/>
        </p:nvSpPr>
        <p:spPr>
          <a:xfrm rot="5400000">
            <a:off x="2881114" y="2628549"/>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7" name="矩形 46"/>
          <p:cNvSpPr/>
          <p:nvPr/>
        </p:nvSpPr>
        <p:spPr>
          <a:xfrm>
            <a:off x="3509957" y="2449319"/>
            <a:ext cx="2507132" cy="3111609"/>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latin typeface="微软雅黑" panose="020B0503020204020204" charset="-122"/>
                <a:ea typeface="微软雅黑" panose="020B0503020204020204" charset="-122"/>
              </a:rPr>
              <a:t>在此输入您的标题</a:t>
            </a:r>
            <a:endParaRPr lang="en-US" altLang="zh-CN" sz="13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p:txBody>
      </p:sp>
      <p:sp>
        <p:nvSpPr>
          <p:cNvPr id="48" name="六边形 47"/>
          <p:cNvSpPr/>
          <p:nvPr/>
        </p:nvSpPr>
        <p:spPr>
          <a:xfrm rot="5400000">
            <a:off x="5639528" y="2628549"/>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9" name="矩形 48"/>
          <p:cNvSpPr/>
          <p:nvPr/>
        </p:nvSpPr>
        <p:spPr>
          <a:xfrm>
            <a:off x="6268371" y="2449319"/>
            <a:ext cx="2507132" cy="3111609"/>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latin typeface="微软雅黑" panose="020B0503020204020204" charset="-122"/>
                <a:ea typeface="微软雅黑" panose="020B0503020204020204" charset="-122"/>
              </a:rPr>
              <a:t>在此输入您的标题</a:t>
            </a:r>
            <a:endParaRPr lang="en-US" altLang="zh-CN" sz="13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p:txBody>
      </p:sp>
      <p:sp>
        <p:nvSpPr>
          <p:cNvPr id="50" name="六边形 49"/>
          <p:cNvSpPr/>
          <p:nvPr/>
        </p:nvSpPr>
        <p:spPr>
          <a:xfrm rot="5400000">
            <a:off x="8397944" y="2628549"/>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51" name="矩形 50"/>
          <p:cNvSpPr/>
          <p:nvPr/>
        </p:nvSpPr>
        <p:spPr>
          <a:xfrm>
            <a:off x="9026786" y="2449319"/>
            <a:ext cx="2507132" cy="3111609"/>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latin typeface="微软雅黑" panose="020B0503020204020204" charset="-122"/>
                <a:ea typeface="微软雅黑" panose="020B0503020204020204" charset="-122"/>
              </a:rPr>
              <a:t>在此输入您的标题</a:t>
            </a:r>
            <a:endParaRPr lang="en-US" altLang="zh-CN" sz="13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spcAft>
                <a:spcPts val="800"/>
              </a:spcAft>
            </a:pPr>
            <a:r>
              <a:rPr lang="zh-CN" altLang="en-US" sz="1100" dirty="0">
                <a:solidFill>
                  <a:schemeClr val="tx1">
                    <a:lumMod val="50000"/>
                    <a:lumOff val="50000"/>
                  </a:schemeClr>
                </a:solidFill>
                <a:latin typeface="微软雅黑" panose="020B0503020204020204" charset="-122"/>
                <a:ea typeface="微软雅黑" panose="020B0503020204020204" charset="-122"/>
              </a:rPr>
              <a:t>在此输入您的文字，在此输入您的文字，在此输入您的文字，在此输入您的文字，在此输入您的文字，在此输入您的文字</a:t>
            </a:r>
            <a:endParaRPr lang="en-US" altLang="zh-CN" sz="1100" dirty="0">
              <a:solidFill>
                <a:schemeClr val="tx1">
                  <a:lumMod val="50000"/>
                  <a:lumOff val="50000"/>
                </a:schemeClr>
              </a:solidFill>
              <a:latin typeface="微软雅黑" panose="020B0503020204020204" charset="-122"/>
              <a:ea typeface="微软雅黑" panose="020B0503020204020204" charset="-122"/>
            </a:endParaRPr>
          </a:p>
        </p:txBody>
      </p:sp>
      <p:grpSp>
        <p:nvGrpSpPr>
          <p:cNvPr id="52" name="组合 51"/>
          <p:cNvGrpSpPr/>
          <p:nvPr/>
        </p:nvGrpSpPr>
        <p:grpSpPr>
          <a:xfrm>
            <a:off x="1682228" y="1808537"/>
            <a:ext cx="645761" cy="556764"/>
            <a:chOff x="1261835" y="1356402"/>
            <a:chExt cx="484384" cy="417573"/>
          </a:xfrm>
        </p:grpSpPr>
        <p:sp>
          <p:nvSpPr>
            <p:cNvPr id="53" name="六边形 52"/>
            <p:cNvSpPr/>
            <p:nvPr/>
          </p:nvSpPr>
          <p:spPr>
            <a:xfrm>
              <a:off x="1261835" y="1356402"/>
              <a:ext cx="484384" cy="417573"/>
            </a:xfrm>
            <a:prstGeom prst="hexagon">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4" name="组合 53"/>
            <p:cNvGrpSpPr/>
            <p:nvPr/>
          </p:nvGrpSpPr>
          <p:grpSpPr>
            <a:xfrm>
              <a:off x="1380286" y="1441448"/>
              <a:ext cx="247483" cy="247481"/>
              <a:chOff x="98425" y="2917825"/>
              <a:chExt cx="1968500" cy="1968500"/>
            </a:xfrm>
            <a:solidFill>
              <a:schemeClr val="bg1"/>
            </a:solidFill>
            <a:effectLst/>
          </p:grpSpPr>
          <p:sp>
            <p:nvSpPr>
              <p:cNvPr id="55" name="Freeform 8"/>
              <p:cNvSpPr>
                <a:spLocks noEditPoints="1"/>
              </p:cNvSpPr>
              <p:nvPr/>
            </p:nvSpPr>
            <p:spPr bwMode="auto">
              <a:xfrm>
                <a:off x="796925" y="3616325"/>
                <a:ext cx="571500" cy="571500"/>
              </a:xfrm>
              <a:custGeom>
                <a:avLst/>
                <a:gdLst>
                  <a:gd name="T0" fmla="*/ 162 w 360"/>
                  <a:gd name="T1" fmla="*/ 0 h 360"/>
                  <a:gd name="T2" fmla="*/ 110 w 360"/>
                  <a:gd name="T3" fmla="*/ 14 h 360"/>
                  <a:gd name="T4" fmla="*/ 66 w 360"/>
                  <a:gd name="T5" fmla="*/ 40 h 360"/>
                  <a:gd name="T6" fmla="*/ 32 w 360"/>
                  <a:gd name="T7" fmla="*/ 80 h 360"/>
                  <a:gd name="T8" fmla="*/ 8 w 360"/>
                  <a:gd name="T9" fmla="*/ 126 h 360"/>
                  <a:gd name="T10" fmla="*/ 0 w 360"/>
                  <a:gd name="T11" fmla="*/ 180 h 360"/>
                  <a:gd name="T12" fmla="*/ 4 w 360"/>
                  <a:gd name="T13" fmla="*/ 216 h 360"/>
                  <a:gd name="T14" fmla="*/ 22 w 360"/>
                  <a:gd name="T15" fmla="*/ 266 h 360"/>
                  <a:gd name="T16" fmla="*/ 54 w 360"/>
                  <a:gd name="T17" fmla="*/ 306 h 360"/>
                  <a:gd name="T18" fmla="*/ 94 w 360"/>
                  <a:gd name="T19" fmla="*/ 338 h 360"/>
                  <a:gd name="T20" fmla="*/ 144 w 360"/>
                  <a:gd name="T21" fmla="*/ 356 h 360"/>
                  <a:gd name="T22" fmla="*/ 180 w 360"/>
                  <a:gd name="T23" fmla="*/ 360 h 360"/>
                  <a:gd name="T24" fmla="*/ 234 w 360"/>
                  <a:gd name="T25" fmla="*/ 352 h 360"/>
                  <a:gd name="T26" fmla="*/ 280 w 360"/>
                  <a:gd name="T27" fmla="*/ 328 h 360"/>
                  <a:gd name="T28" fmla="*/ 318 w 360"/>
                  <a:gd name="T29" fmla="*/ 294 h 360"/>
                  <a:gd name="T30" fmla="*/ 346 w 360"/>
                  <a:gd name="T31" fmla="*/ 250 h 360"/>
                  <a:gd name="T32" fmla="*/ 360 w 360"/>
                  <a:gd name="T33" fmla="*/ 198 h 360"/>
                  <a:gd name="T34" fmla="*/ 360 w 360"/>
                  <a:gd name="T35" fmla="*/ 162 h 360"/>
                  <a:gd name="T36" fmla="*/ 346 w 360"/>
                  <a:gd name="T37" fmla="*/ 110 h 360"/>
                  <a:gd name="T38" fmla="*/ 318 w 360"/>
                  <a:gd name="T39" fmla="*/ 66 h 360"/>
                  <a:gd name="T40" fmla="*/ 280 w 360"/>
                  <a:gd name="T41" fmla="*/ 30 h 360"/>
                  <a:gd name="T42" fmla="*/ 234 w 360"/>
                  <a:gd name="T43" fmla="*/ 8 h 360"/>
                  <a:gd name="T44" fmla="*/ 180 w 360"/>
                  <a:gd name="T45" fmla="*/ 0 h 360"/>
                  <a:gd name="T46" fmla="*/ 180 w 360"/>
                  <a:gd name="T47" fmla="*/ 308 h 360"/>
                  <a:gd name="T48" fmla="*/ 142 w 360"/>
                  <a:gd name="T49" fmla="*/ 302 h 360"/>
                  <a:gd name="T50" fmla="*/ 108 w 360"/>
                  <a:gd name="T51" fmla="*/ 286 h 360"/>
                  <a:gd name="T52" fmla="*/ 68 w 360"/>
                  <a:gd name="T53" fmla="*/ 240 h 360"/>
                  <a:gd name="T54" fmla="*/ 56 w 360"/>
                  <a:gd name="T55" fmla="*/ 206 h 360"/>
                  <a:gd name="T56" fmla="*/ 52 w 360"/>
                  <a:gd name="T57" fmla="*/ 180 h 360"/>
                  <a:gd name="T58" fmla="*/ 58 w 360"/>
                  <a:gd name="T59" fmla="*/ 142 h 360"/>
                  <a:gd name="T60" fmla="*/ 74 w 360"/>
                  <a:gd name="T61" fmla="*/ 108 h 360"/>
                  <a:gd name="T62" fmla="*/ 120 w 360"/>
                  <a:gd name="T63" fmla="*/ 68 h 360"/>
                  <a:gd name="T64" fmla="*/ 154 w 360"/>
                  <a:gd name="T65" fmla="*/ 54 h 360"/>
                  <a:gd name="T66" fmla="*/ 180 w 360"/>
                  <a:gd name="T67" fmla="*/ 52 h 360"/>
                  <a:gd name="T68" fmla="*/ 218 w 360"/>
                  <a:gd name="T69" fmla="*/ 58 h 360"/>
                  <a:gd name="T70" fmla="*/ 252 w 360"/>
                  <a:gd name="T71" fmla="*/ 74 h 360"/>
                  <a:gd name="T72" fmla="*/ 292 w 360"/>
                  <a:gd name="T73" fmla="*/ 118 h 360"/>
                  <a:gd name="T74" fmla="*/ 306 w 360"/>
                  <a:gd name="T75" fmla="*/ 154 h 360"/>
                  <a:gd name="T76" fmla="*/ 308 w 360"/>
                  <a:gd name="T77" fmla="*/ 180 h 360"/>
                  <a:gd name="T78" fmla="*/ 302 w 360"/>
                  <a:gd name="T79" fmla="*/ 218 h 360"/>
                  <a:gd name="T80" fmla="*/ 286 w 360"/>
                  <a:gd name="T81" fmla="*/ 252 h 360"/>
                  <a:gd name="T82" fmla="*/ 240 w 360"/>
                  <a:gd name="T83" fmla="*/ 292 h 360"/>
                  <a:gd name="T84" fmla="*/ 206 w 360"/>
                  <a:gd name="T85" fmla="*/ 304 h 360"/>
                  <a:gd name="T86" fmla="*/ 180 w 360"/>
                  <a:gd name="T87" fmla="*/ 30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60">
                    <a:moveTo>
                      <a:pt x="180" y="0"/>
                    </a:moveTo>
                    <a:lnTo>
                      <a:pt x="180" y="0"/>
                    </a:lnTo>
                    <a:lnTo>
                      <a:pt x="162" y="0"/>
                    </a:lnTo>
                    <a:lnTo>
                      <a:pt x="144" y="4"/>
                    </a:lnTo>
                    <a:lnTo>
                      <a:pt x="126" y="8"/>
                    </a:lnTo>
                    <a:lnTo>
                      <a:pt x="110" y="14"/>
                    </a:lnTo>
                    <a:lnTo>
                      <a:pt x="94" y="22"/>
                    </a:lnTo>
                    <a:lnTo>
                      <a:pt x="80" y="30"/>
                    </a:lnTo>
                    <a:lnTo>
                      <a:pt x="66" y="40"/>
                    </a:lnTo>
                    <a:lnTo>
                      <a:pt x="54" y="52"/>
                    </a:lnTo>
                    <a:lnTo>
                      <a:pt x="42" y="66"/>
                    </a:lnTo>
                    <a:lnTo>
                      <a:pt x="32" y="80"/>
                    </a:lnTo>
                    <a:lnTo>
                      <a:pt x="22" y="94"/>
                    </a:lnTo>
                    <a:lnTo>
                      <a:pt x="14" y="110"/>
                    </a:lnTo>
                    <a:lnTo>
                      <a:pt x="8" y="126"/>
                    </a:lnTo>
                    <a:lnTo>
                      <a:pt x="4" y="144"/>
                    </a:lnTo>
                    <a:lnTo>
                      <a:pt x="2" y="162"/>
                    </a:lnTo>
                    <a:lnTo>
                      <a:pt x="0" y="180"/>
                    </a:lnTo>
                    <a:lnTo>
                      <a:pt x="0" y="180"/>
                    </a:lnTo>
                    <a:lnTo>
                      <a:pt x="2" y="198"/>
                    </a:lnTo>
                    <a:lnTo>
                      <a:pt x="4" y="216"/>
                    </a:lnTo>
                    <a:lnTo>
                      <a:pt x="8" y="234"/>
                    </a:lnTo>
                    <a:lnTo>
                      <a:pt x="14" y="250"/>
                    </a:lnTo>
                    <a:lnTo>
                      <a:pt x="22" y="266"/>
                    </a:lnTo>
                    <a:lnTo>
                      <a:pt x="32" y="280"/>
                    </a:lnTo>
                    <a:lnTo>
                      <a:pt x="42" y="294"/>
                    </a:lnTo>
                    <a:lnTo>
                      <a:pt x="54" y="306"/>
                    </a:lnTo>
                    <a:lnTo>
                      <a:pt x="66" y="318"/>
                    </a:lnTo>
                    <a:lnTo>
                      <a:pt x="80" y="328"/>
                    </a:lnTo>
                    <a:lnTo>
                      <a:pt x="94" y="338"/>
                    </a:lnTo>
                    <a:lnTo>
                      <a:pt x="110" y="346"/>
                    </a:lnTo>
                    <a:lnTo>
                      <a:pt x="126" y="352"/>
                    </a:lnTo>
                    <a:lnTo>
                      <a:pt x="144" y="356"/>
                    </a:lnTo>
                    <a:lnTo>
                      <a:pt x="162" y="358"/>
                    </a:lnTo>
                    <a:lnTo>
                      <a:pt x="180" y="360"/>
                    </a:lnTo>
                    <a:lnTo>
                      <a:pt x="180" y="360"/>
                    </a:lnTo>
                    <a:lnTo>
                      <a:pt x="198" y="358"/>
                    </a:lnTo>
                    <a:lnTo>
                      <a:pt x="216" y="356"/>
                    </a:lnTo>
                    <a:lnTo>
                      <a:pt x="234" y="352"/>
                    </a:lnTo>
                    <a:lnTo>
                      <a:pt x="250" y="346"/>
                    </a:lnTo>
                    <a:lnTo>
                      <a:pt x="266" y="338"/>
                    </a:lnTo>
                    <a:lnTo>
                      <a:pt x="280" y="328"/>
                    </a:lnTo>
                    <a:lnTo>
                      <a:pt x="294" y="318"/>
                    </a:lnTo>
                    <a:lnTo>
                      <a:pt x="308" y="306"/>
                    </a:lnTo>
                    <a:lnTo>
                      <a:pt x="318" y="294"/>
                    </a:lnTo>
                    <a:lnTo>
                      <a:pt x="330" y="280"/>
                    </a:lnTo>
                    <a:lnTo>
                      <a:pt x="338" y="266"/>
                    </a:lnTo>
                    <a:lnTo>
                      <a:pt x="346" y="250"/>
                    </a:lnTo>
                    <a:lnTo>
                      <a:pt x="352" y="234"/>
                    </a:lnTo>
                    <a:lnTo>
                      <a:pt x="356" y="216"/>
                    </a:lnTo>
                    <a:lnTo>
                      <a:pt x="360" y="198"/>
                    </a:lnTo>
                    <a:lnTo>
                      <a:pt x="360" y="180"/>
                    </a:lnTo>
                    <a:lnTo>
                      <a:pt x="360" y="180"/>
                    </a:lnTo>
                    <a:lnTo>
                      <a:pt x="360" y="162"/>
                    </a:lnTo>
                    <a:lnTo>
                      <a:pt x="356" y="144"/>
                    </a:lnTo>
                    <a:lnTo>
                      <a:pt x="352" y="126"/>
                    </a:lnTo>
                    <a:lnTo>
                      <a:pt x="346" y="110"/>
                    </a:lnTo>
                    <a:lnTo>
                      <a:pt x="338" y="94"/>
                    </a:lnTo>
                    <a:lnTo>
                      <a:pt x="330" y="80"/>
                    </a:lnTo>
                    <a:lnTo>
                      <a:pt x="318" y="66"/>
                    </a:lnTo>
                    <a:lnTo>
                      <a:pt x="308" y="52"/>
                    </a:lnTo>
                    <a:lnTo>
                      <a:pt x="294" y="40"/>
                    </a:lnTo>
                    <a:lnTo>
                      <a:pt x="280" y="30"/>
                    </a:lnTo>
                    <a:lnTo>
                      <a:pt x="266" y="22"/>
                    </a:lnTo>
                    <a:lnTo>
                      <a:pt x="250" y="14"/>
                    </a:lnTo>
                    <a:lnTo>
                      <a:pt x="234" y="8"/>
                    </a:lnTo>
                    <a:lnTo>
                      <a:pt x="216" y="4"/>
                    </a:lnTo>
                    <a:lnTo>
                      <a:pt x="198" y="0"/>
                    </a:lnTo>
                    <a:lnTo>
                      <a:pt x="180" y="0"/>
                    </a:lnTo>
                    <a:lnTo>
                      <a:pt x="180" y="0"/>
                    </a:lnTo>
                    <a:close/>
                    <a:moveTo>
                      <a:pt x="180" y="308"/>
                    </a:moveTo>
                    <a:lnTo>
                      <a:pt x="180" y="308"/>
                    </a:lnTo>
                    <a:lnTo>
                      <a:pt x="168" y="306"/>
                    </a:lnTo>
                    <a:lnTo>
                      <a:pt x="154" y="304"/>
                    </a:lnTo>
                    <a:lnTo>
                      <a:pt x="142" y="302"/>
                    </a:lnTo>
                    <a:lnTo>
                      <a:pt x="130" y="298"/>
                    </a:lnTo>
                    <a:lnTo>
                      <a:pt x="120" y="292"/>
                    </a:lnTo>
                    <a:lnTo>
                      <a:pt x="108" y="286"/>
                    </a:lnTo>
                    <a:lnTo>
                      <a:pt x="90" y="270"/>
                    </a:lnTo>
                    <a:lnTo>
                      <a:pt x="74" y="252"/>
                    </a:lnTo>
                    <a:lnTo>
                      <a:pt x="68" y="240"/>
                    </a:lnTo>
                    <a:lnTo>
                      <a:pt x="62" y="230"/>
                    </a:lnTo>
                    <a:lnTo>
                      <a:pt x="58" y="218"/>
                    </a:lnTo>
                    <a:lnTo>
                      <a:pt x="56" y="206"/>
                    </a:lnTo>
                    <a:lnTo>
                      <a:pt x="54" y="192"/>
                    </a:lnTo>
                    <a:lnTo>
                      <a:pt x="52" y="180"/>
                    </a:lnTo>
                    <a:lnTo>
                      <a:pt x="52" y="180"/>
                    </a:lnTo>
                    <a:lnTo>
                      <a:pt x="54" y="166"/>
                    </a:lnTo>
                    <a:lnTo>
                      <a:pt x="56" y="154"/>
                    </a:lnTo>
                    <a:lnTo>
                      <a:pt x="58" y="142"/>
                    </a:lnTo>
                    <a:lnTo>
                      <a:pt x="62" y="130"/>
                    </a:lnTo>
                    <a:lnTo>
                      <a:pt x="68" y="118"/>
                    </a:lnTo>
                    <a:lnTo>
                      <a:pt x="74" y="108"/>
                    </a:lnTo>
                    <a:lnTo>
                      <a:pt x="90" y="90"/>
                    </a:lnTo>
                    <a:lnTo>
                      <a:pt x="108" y="74"/>
                    </a:lnTo>
                    <a:lnTo>
                      <a:pt x="120" y="68"/>
                    </a:lnTo>
                    <a:lnTo>
                      <a:pt x="130" y="62"/>
                    </a:lnTo>
                    <a:lnTo>
                      <a:pt x="142" y="58"/>
                    </a:lnTo>
                    <a:lnTo>
                      <a:pt x="154" y="54"/>
                    </a:lnTo>
                    <a:lnTo>
                      <a:pt x="168" y="52"/>
                    </a:lnTo>
                    <a:lnTo>
                      <a:pt x="180" y="52"/>
                    </a:lnTo>
                    <a:lnTo>
                      <a:pt x="180" y="52"/>
                    </a:lnTo>
                    <a:lnTo>
                      <a:pt x="194" y="52"/>
                    </a:lnTo>
                    <a:lnTo>
                      <a:pt x="206" y="54"/>
                    </a:lnTo>
                    <a:lnTo>
                      <a:pt x="218" y="58"/>
                    </a:lnTo>
                    <a:lnTo>
                      <a:pt x="230" y="62"/>
                    </a:lnTo>
                    <a:lnTo>
                      <a:pt x="240" y="68"/>
                    </a:lnTo>
                    <a:lnTo>
                      <a:pt x="252" y="74"/>
                    </a:lnTo>
                    <a:lnTo>
                      <a:pt x="270" y="90"/>
                    </a:lnTo>
                    <a:lnTo>
                      <a:pt x="286" y="108"/>
                    </a:lnTo>
                    <a:lnTo>
                      <a:pt x="292" y="118"/>
                    </a:lnTo>
                    <a:lnTo>
                      <a:pt x="298" y="130"/>
                    </a:lnTo>
                    <a:lnTo>
                      <a:pt x="302" y="142"/>
                    </a:lnTo>
                    <a:lnTo>
                      <a:pt x="306" y="154"/>
                    </a:lnTo>
                    <a:lnTo>
                      <a:pt x="308" y="166"/>
                    </a:lnTo>
                    <a:lnTo>
                      <a:pt x="308" y="180"/>
                    </a:lnTo>
                    <a:lnTo>
                      <a:pt x="308" y="180"/>
                    </a:lnTo>
                    <a:lnTo>
                      <a:pt x="308" y="192"/>
                    </a:lnTo>
                    <a:lnTo>
                      <a:pt x="306" y="206"/>
                    </a:lnTo>
                    <a:lnTo>
                      <a:pt x="302" y="218"/>
                    </a:lnTo>
                    <a:lnTo>
                      <a:pt x="298" y="230"/>
                    </a:lnTo>
                    <a:lnTo>
                      <a:pt x="292" y="240"/>
                    </a:lnTo>
                    <a:lnTo>
                      <a:pt x="286" y="252"/>
                    </a:lnTo>
                    <a:lnTo>
                      <a:pt x="270" y="270"/>
                    </a:lnTo>
                    <a:lnTo>
                      <a:pt x="252" y="286"/>
                    </a:lnTo>
                    <a:lnTo>
                      <a:pt x="240" y="292"/>
                    </a:lnTo>
                    <a:lnTo>
                      <a:pt x="230" y="298"/>
                    </a:lnTo>
                    <a:lnTo>
                      <a:pt x="218" y="302"/>
                    </a:lnTo>
                    <a:lnTo>
                      <a:pt x="206" y="304"/>
                    </a:lnTo>
                    <a:lnTo>
                      <a:pt x="194" y="306"/>
                    </a:lnTo>
                    <a:lnTo>
                      <a:pt x="180" y="308"/>
                    </a:lnTo>
                    <a:lnTo>
                      <a:pt x="180" y="308"/>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6" name="Freeform 9"/>
              <p:cNvSpPr>
                <a:spLocks noEditPoints="1"/>
              </p:cNvSpPr>
              <p:nvPr/>
            </p:nvSpPr>
            <p:spPr bwMode="auto">
              <a:xfrm>
                <a:off x="98425" y="2917825"/>
                <a:ext cx="1968500" cy="1968500"/>
              </a:xfrm>
              <a:custGeom>
                <a:avLst/>
                <a:gdLst>
                  <a:gd name="T0" fmla="*/ 1102 w 1240"/>
                  <a:gd name="T1" fmla="*/ 326 h 1240"/>
                  <a:gd name="T2" fmla="*/ 1060 w 1240"/>
                  <a:gd name="T3" fmla="*/ 180 h 1240"/>
                  <a:gd name="T4" fmla="*/ 962 w 1240"/>
                  <a:gd name="T5" fmla="*/ 134 h 1240"/>
                  <a:gd name="T6" fmla="*/ 866 w 1240"/>
                  <a:gd name="T7" fmla="*/ 156 h 1240"/>
                  <a:gd name="T8" fmla="*/ 718 w 1240"/>
                  <a:gd name="T9" fmla="*/ 32 h 1240"/>
                  <a:gd name="T10" fmla="*/ 568 w 1240"/>
                  <a:gd name="T11" fmla="*/ 8 h 1240"/>
                  <a:gd name="T12" fmla="*/ 464 w 1240"/>
                  <a:gd name="T13" fmla="*/ 118 h 1240"/>
                  <a:gd name="T14" fmla="*/ 296 w 1240"/>
                  <a:gd name="T15" fmla="*/ 134 h 1240"/>
                  <a:gd name="T16" fmla="*/ 206 w 1240"/>
                  <a:gd name="T17" fmla="*/ 160 h 1240"/>
                  <a:gd name="T18" fmla="*/ 136 w 1240"/>
                  <a:gd name="T19" fmla="*/ 274 h 1240"/>
                  <a:gd name="T20" fmla="*/ 118 w 1240"/>
                  <a:gd name="T21" fmla="*/ 464 h 1240"/>
                  <a:gd name="T22" fmla="*/ 8 w 1240"/>
                  <a:gd name="T23" fmla="*/ 566 h 1240"/>
                  <a:gd name="T24" fmla="*/ 34 w 1240"/>
                  <a:gd name="T25" fmla="*/ 718 h 1240"/>
                  <a:gd name="T26" fmla="*/ 156 w 1240"/>
                  <a:gd name="T27" fmla="*/ 864 h 1240"/>
                  <a:gd name="T28" fmla="*/ 150 w 1240"/>
                  <a:gd name="T29" fmla="*/ 1014 h 1240"/>
                  <a:gd name="T30" fmla="*/ 234 w 1240"/>
                  <a:gd name="T31" fmla="*/ 1094 h 1240"/>
                  <a:gd name="T32" fmla="*/ 336 w 1240"/>
                  <a:gd name="T33" fmla="*/ 1100 h 1240"/>
                  <a:gd name="T34" fmla="*/ 474 w 1240"/>
                  <a:gd name="T35" fmla="*/ 1146 h 1240"/>
                  <a:gd name="T36" fmla="*/ 620 w 1240"/>
                  <a:gd name="T37" fmla="*/ 1240 h 1240"/>
                  <a:gd name="T38" fmla="*/ 754 w 1240"/>
                  <a:gd name="T39" fmla="*/ 1168 h 1240"/>
                  <a:gd name="T40" fmla="*/ 884 w 1240"/>
                  <a:gd name="T41" fmla="*/ 1094 h 1240"/>
                  <a:gd name="T42" fmla="*/ 962 w 1240"/>
                  <a:gd name="T43" fmla="*/ 1104 h 1240"/>
                  <a:gd name="T44" fmla="*/ 1060 w 1240"/>
                  <a:gd name="T45" fmla="*/ 1058 h 1240"/>
                  <a:gd name="T46" fmla="*/ 1102 w 1240"/>
                  <a:gd name="T47" fmla="*/ 914 h 1240"/>
                  <a:gd name="T48" fmla="*/ 1146 w 1240"/>
                  <a:gd name="T49" fmla="*/ 766 h 1240"/>
                  <a:gd name="T50" fmla="*/ 1240 w 1240"/>
                  <a:gd name="T51" fmla="*/ 620 h 1240"/>
                  <a:gd name="T52" fmla="*/ 1170 w 1240"/>
                  <a:gd name="T53" fmla="*/ 486 h 1240"/>
                  <a:gd name="T54" fmla="*/ 1030 w 1240"/>
                  <a:gd name="T55" fmla="*/ 716 h 1240"/>
                  <a:gd name="T56" fmla="*/ 986 w 1240"/>
                  <a:gd name="T57" fmla="*/ 906 h 1240"/>
                  <a:gd name="T58" fmla="*/ 992 w 1240"/>
                  <a:gd name="T59" fmla="*/ 976 h 1240"/>
                  <a:gd name="T60" fmla="*/ 946 w 1240"/>
                  <a:gd name="T61" fmla="*/ 1002 h 1240"/>
                  <a:gd name="T62" fmla="*/ 842 w 1240"/>
                  <a:gd name="T63" fmla="*/ 978 h 1240"/>
                  <a:gd name="T64" fmla="*/ 676 w 1240"/>
                  <a:gd name="T65" fmla="*/ 1080 h 1240"/>
                  <a:gd name="T66" fmla="*/ 642 w 1240"/>
                  <a:gd name="T67" fmla="*/ 1132 h 1240"/>
                  <a:gd name="T68" fmla="*/ 580 w 1240"/>
                  <a:gd name="T69" fmla="*/ 1120 h 1240"/>
                  <a:gd name="T70" fmla="*/ 524 w 1240"/>
                  <a:gd name="T71" fmla="*/ 1030 h 1240"/>
                  <a:gd name="T72" fmla="*/ 334 w 1240"/>
                  <a:gd name="T73" fmla="*/ 984 h 1240"/>
                  <a:gd name="T74" fmla="*/ 264 w 1240"/>
                  <a:gd name="T75" fmla="*/ 992 h 1240"/>
                  <a:gd name="T76" fmla="*/ 240 w 1240"/>
                  <a:gd name="T77" fmla="*/ 934 h 1240"/>
                  <a:gd name="T78" fmla="*/ 246 w 1240"/>
                  <a:gd name="T79" fmla="*/ 812 h 1240"/>
                  <a:gd name="T80" fmla="*/ 148 w 1240"/>
                  <a:gd name="T81" fmla="*/ 674 h 1240"/>
                  <a:gd name="T82" fmla="*/ 104 w 1240"/>
                  <a:gd name="T83" fmla="*/ 620 h 1240"/>
                  <a:gd name="T84" fmla="*/ 138 w 1240"/>
                  <a:gd name="T85" fmla="*/ 568 h 1240"/>
                  <a:gd name="T86" fmla="*/ 232 w 1240"/>
                  <a:gd name="T87" fmla="*/ 458 h 1240"/>
                  <a:gd name="T88" fmla="*/ 242 w 1240"/>
                  <a:gd name="T89" fmla="*/ 316 h 1240"/>
                  <a:gd name="T90" fmla="*/ 256 w 1240"/>
                  <a:gd name="T91" fmla="*/ 254 h 1240"/>
                  <a:gd name="T92" fmla="*/ 326 w 1240"/>
                  <a:gd name="T93" fmla="*/ 248 h 1240"/>
                  <a:gd name="T94" fmla="*/ 490 w 1240"/>
                  <a:gd name="T95" fmla="*/ 220 h 1240"/>
                  <a:gd name="T96" fmla="*/ 574 w 1240"/>
                  <a:gd name="T97" fmla="*/ 128 h 1240"/>
                  <a:gd name="T98" fmla="*/ 632 w 1240"/>
                  <a:gd name="T99" fmla="*/ 104 h 1240"/>
                  <a:gd name="T100" fmla="*/ 676 w 1240"/>
                  <a:gd name="T101" fmla="*/ 160 h 1240"/>
                  <a:gd name="T102" fmla="*/ 842 w 1240"/>
                  <a:gd name="T103" fmla="*/ 262 h 1240"/>
                  <a:gd name="T104" fmla="*/ 946 w 1240"/>
                  <a:gd name="T105" fmla="*/ 238 h 1240"/>
                  <a:gd name="T106" fmla="*/ 998 w 1240"/>
                  <a:gd name="T107" fmla="*/ 274 h 1240"/>
                  <a:gd name="T108" fmla="*/ 956 w 1240"/>
                  <a:gd name="T109" fmla="*/ 364 h 1240"/>
                  <a:gd name="T110" fmla="*/ 1040 w 1240"/>
                  <a:gd name="T111" fmla="*/ 564 h 1240"/>
                  <a:gd name="T112" fmla="*/ 1126 w 1240"/>
                  <a:gd name="T113" fmla="*/ 588 h 1240"/>
                  <a:gd name="T114" fmla="*/ 1126 w 1240"/>
                  <a:gd name="T115" fmla="*/ 652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0" h="1240">
                    <a:moveTo>
                      <a:pt x="1122" y="464"/>
                    </a:moveTo>
                    <a:lnTo>
                      <a:pt x="1122" y="464"/>
                    </a:lnTo>
                    <a:lnTo>
                      <a:pt x="1106" y="418"/>
                    </a:lnTo>
                    <a:lnTo>
                      <a:pt x="1084" y="374"/>
                    </a:lnTo>
                    <a:lnTo>
                      <a:pt x="1084" y="374"/>
                    </a:lnTo>
                    <a:lnTo>
                      <a:pt x="1096" y="350"/>
                    </a:lnTo>
                    <a:lnTo>
                      <a:pt x="1102" y="326"/>
                    </a:lnTo>
                    <a:lnTo>
                      <a:pt x="1106" y="300"/>
                    </a:lnTo>
                    <a:lnTo>
                      <a:pt x="1104" y="274"/>
                    </a:lnTo>
                    <a:lnTo>
                      <a:pt x="1100" y="248"/>
                    </a:lnTo>
                    <a:lnTo>
                      <a:pt x="1090" y="224"/>
                    </a:lnTo>
                    <a:lnTo>
                      <a:pt x="1076" y="202"/>
                    </a:lnTo>
                    <a:lnTo>
                      <a:pt x="1060" y="180"/>
                    </a:lnTo>
                    <a:lnTo>
                      <a:pt x="1060" y="180"/>
                    </a:lnTo>
                    <a:lnTo>
                      <a:pt x="1048" y="170"/>
                    </a:lnTo>
                    <a:lnTo>
                      <a:pt x="1034" y="160"/>
                    </a:lnTo>
                    <a:lnTo>
                      <a:pt x="1022" y="152"/>
                    </a:lnTo>
                    <a:lnTo>
                      <a:pt x="1006" y="146"/>
                    </a:lnTo>
                    <a:lnTo>
                      <a:pt x="992" y="140"/>
                    </a:lnTo>
                    <a:lnTo>
                      <a:pt x="976" y="136"/>
                    </a:lnTo>
                    <a:lnTo>
                      <a:pt x="962" y="134"/>
                    </a:lnTo>
                    <a:lnTo>
                      <a:pt x="946" y="134"/>
                    </a:lnTo>
                    <a:lnTo>
                      <a:pt x="946" y="134"/>
                    </a:lnTo>
                    <a:lnTo>
                      <a:pt x="924" y="136"/>
                    </a:lnTo>
                    <a:lnTo>
                      <a:pt x="904" y="140"/>
                    </a:lnTo>
                    <a:lnTo>
                      <a:pt x="884" y="146"/>
                    </a:lnTo>
                    <a:lnTo>
                      <a:pt x="866" y="156"/>
                    </a:lnTo>
                    <a:lnTo>
                      <a:pt x="866" y="156"/>
                    </a:lnTo>
                    <a:lnTo>
                      <a:pt x="822" y="134"/>
                    </a:lnTo>
                    <a:lnTo>
                      <a:pt x="776" y="118"/>
                    </a:lnTo>
                    <a:lnTo>
                      <a:pt x="776" y="118"/>
                    </a:lnTo>
                    <a:lnTo>
                      <a:pt x="766" y="94"/>
                    </a:lnTo>
                    <a:lnTo>
                      <a:pt x="754" y="70"/>
                    </a:lnTo>
                    <a:lnTo>
                      <a:pt x="738" y="50"/>
                    </a:lnTo>
                    <a:lnTo>
                      <a:pt x="718" y="32"/>
                    </a:lnTo>
                    <a:lnTo>
                      <a:pt x="696" y="18"/>
                    </a:lnTo>
                    <a:lnTo>
                      <a:pt x="674" y="8"/>
                    </a:lnTo>
                    <a:lnTo>
                      <a:pt x="648" y="2"/>
                    </a:lnTo>
                    <a:lnTo>
                      <a:pt x="620" y="0"/>
                    </a:lnTo>
                    <a:lnTo>
                      <a:pt x="620" y="0"/>
                    </a:lnTo>
                    <a:lnTo>
                      <a:pt x="594" y="2"/>
                    </a:lnTo>
                    <a:lnTo>
                      <a:pt x="568" y="8"/>
                    </a:lnTo>
                    <a:lnTo>
                      <a:pt x="544" y="18"/>
                    </a:lnTo>
                    <a:lnTo>
                      <a:pt x="522" y="32"/>
                    </a:lnTo>
                    <a:lnTo>
                      <a:pt x="502" y="50"/>
                    </a:lnTo>
                    <a:lnTo>
                      <a:pt x="486" y="70"/>
                    </a:lnTo>
                    <a:lnTo>
                      <a:pt x="474" y="94"/>
                    </a:lnTo>
                    <a:lnTo>
                      <a:pt x="464" y="118"/>
                    </a:lnTo>
                    <a:lnTo>
                      <a:pt x="464" y="118"/>
                    </a:lnTo>
                    <a:lnTo>
                      <a:pt x="420" y="134"/>
                    </a:lnTo>
                    <a:lnTo>
                      <a:pt x="376" y="156"/>
                    </a:lnTo>
                    <a:lnTo>
                      <a:pt x="376" y="156"/>
                    </a:lnTo>
                    <a:lnTo>
                      <a:pt x="356" y="146"/>
                    </a:lnTo>
                    <a:lnTo>
                      <a:pt x="336" y="140"/>
                    </a:lnTo>
                    <a:lnTo>
                      <a:pt x="316" y="136"/>
                    </a:lnTo>
                    <a:lnTo>
                      <a:pt x="296" y="134"/>
                    </a:lnTo>
                    <a:lnTo>
                      <a:pt x="296" y="134"/>
                    </a:lnTo>
                    <a:lnTo>
                      <a:pt x="280" y="134"/>
                    </a:lnTo>
                    <a:lnTo>
                      <a:pt x="264" y="136"/>
                    </a:lnTo>
                    <a:lnTo>
                      <a:pt x="248" y="140"/>
                    </a:lnTo>
                    <a:lnTo>
                      <a:pt x="234" y="146"/>
                    </a:lnTo>
                    <a:lnTo>
                      <a:pt x="220" y="152"/>
                    </a:lnTo>
                    <a:lnTo>
                      <a:pt x="206" y="160"/>
                    </a:lnTo>
                    <a:lnTo>
                      <a:pt x="194" y="170"/>
                    </a:lnTo>
                    <a:lnTo>
                      <a:pt x="182" y="180"/>
                    </a:lnTo>
                    <a:lnTo>
                      <a:pt x="182" y="180"/>
                    </a:lnTo>
                    <a:lnTo>
                      <a:pt x="164" y="202"/>
                    </a:lnTo>
                    <a:lnTo>
                      <a:pt x="150" y="224"/>
                    </a:lnTo>
                    <a:lnTo>
                      <a:pt x="140" y="248"/>
                    </a:lnTo>
                    <a:lnTo>
                      <a:pt x="136" y="274"/>
                    </a:lnTo>
                    <a:lnTo>
                      <a:pt x="134" y="300"/>
                    </a:lnTo>
                    <a:lnTo>
                      <a:pt x="138" y="326"/>
                    </a:lnTo>
                    <a:lnTo>
                      <a:pt x="144" y="350"/>
                    </a:lnTo>
                    <a:lnTo>
                      <a:pt x="156" y="374"/>
                    </a:lnTo>
                    <a:lnTo>
                      <a:pt x="156" y="374"/>
                    </a:lnTo>
                    <a:lnTo>
                      <a:pt x="134" y="418"/>
                    </a:lnTo>
                    <a:lnTo>
                      <a:pt x="118" y="464"/>
                    </a:lnTo>
                    <a:lnTo>
                      <a:pt x="118" y="464"/>
                    </a:lnTo>
                    <a:lnTo>
                      <a:pt x="94" y="474"/>
                    </a:lnTo>
                    <a:lnTo>
                      <a:pt x="72" y="486"/>
                    </a:lnTo>
                    <a:lnTo>
                      <a:pt x="50" y="502"/>
                    </a:lnTo>
                    <a:lnTo>
                      <a:pt x="34" y="522"/>
                    </a:lnTo>
                    <a:lnTo>
                      <a:pt x="20" y="542"/>
                    </a:lnTo>
                    <a:lnTo>
                      <a:pt x="8" y="566"/>
                    </a:lnTo>
                    <a:lnTo>
                      <a:pt x="2" y="592"/>
                    </a:lnTo>
                    <a:lnTo>
                      <a:pt x="0" y="620"/>
                    </a:lnTo>
                    <a:lnTo>
                      <a:pt x="0" y="620"/>
                    </a:lnTo>
                    <a:lnTo>
                      <a:pt x="2" y="646"/>
                    </a:lnTo>
                    <a:lnTo>
                      <a:pt x="8" y="672"/>
                    </a:lnTo>
                    <a:lnTo>
                      <a:pt x="20" y="696"/>
                    </a:lnTo>
                    <a:lnTo>
                      <a:pt x="34" y="718"/>
                    </a:lnTo>
                    <a:lnTo>
                      <a:pt x="50" y="738"/>
                    </a:lnTo>
                    <a:lnTo>
                      <a:pt x="72" y="754"/>
                    </a:lnTo>
                    <a:lnTo>
                      <a:pt x="94" y="766"/>
                    </a:lnTo>
                    <a:lnTo>
                      <a:pt x="118" y="774"/>
                    </a:lnTo>
                    <a:lnTo>
                      <a:pt x="118" y="774"/>
                    </a:lnTo>
                    <a:lnTo>
                      <a:pt x="134" y="820"/>
                    </a:lnTo>
                    <a:lnTo>
                      <a:pt x="156" y="864"/>
                    </a:lnTo>
                    <a:lnTo>
                      <a:pt x="156" y="864"/>
                    </a:lnTo>
                    <a:lnTo>
                      <a:pt x="144" y="888"/>
                    </a:lnTo>
                    <a:lnTo>
                      <a:pt x="138" y="914"/>
                    </a:lnTo>
                    <a:lnTo>
                      <a:pt x="134" y="940"/>
                    </a:lnTo>
                    <a:lnTo>
                      <a:pt x="136" y="966"/>
                    </a:lnTo>
                    <a:lnTo>
                      <a:pt x="140" y="990"/>
                    </a:lnTo>
                    <a:lnTo>
                      <a:pt x="150" y="1014"/>
                    </a:lnTo>
                    <a:lnTo>
                      <a:pt x="164" y="1038"/>
                    </a:lnTo>
                    <a:lnTo>
                      <a:pt x="182" y="1058"/>
                    </a:lnTo>
                    <a:lnTo>
                      <a:pt x="182" y="1058"/>
                    </a:lnTo>
                    <a:lnTo>
                      <a:pt x="194" y="1070"/>
                    </a:lnTo>
                    <a:lnTo>
                      <a:pt x="206" y="1078"/>
                    </a:lnTo>
                    <a:lnTo>
                      <a:pt x="220" y="1086"/>
                    </a:lnTo>
                    <a:lnTo>
                      <a:pt x="234" y="1094"/>
                    </a:lnTo>
                    <a:lnTo>
                      <a:pt x="248" y="1098"/>
                    </a:lnTo>
                    <a:lnTo>
                      <a:pt x="264" y="1102"/>
                    </a:lnTo>
                    <a:lnTo>
                      <a:pt x="280" y="1104"/>
                    </a:lnTo>
                    <a:lnTo>
                      <a:pt x="296" y="1106"/>
                    </a:lnTo>
                    <a:lnTo>
                      <a:pt x="296" y="1106"/>
                    </a:lnTo>
                    <a:lnTo>
                      <a:pt x="316" y="1104"/>
                    </a:lnTo>
                    <a:lnTo>
                      <a:pt x="336" y="1100"/>
                    </a:lnTo>
                    <a:lnTo>
                      <a:pt x="356" y="1094"/>
                    </a:lnTo>
                    <a:lnTo>
                      <a:pt x="376" y="1084"/>
                    </a:lnTo>
                    <a:lnTo>
                      <a:pt x="376" y="1084"/>
                    </a:lnTo>
                    <a:lnTo>
                      <a:pt x="420" y="1104"/>
                    </a:lnTo>
                    <a:lnTo>
                      <a:pt x="464" y="1122"/>
                    </a:lnTo>
                    <a:lnTo>
                      <a:pt x="464" y="1122"/>
                    </a:lnTo>
                    <a:lnTo>
                      <a:pt x="474" y="1146"/>
                    </a:lnTo>
                    <a:lnTo>
                      <a:pt x="486" y="1168"/>
                    </a:lnTo>
                    <a:lnTo>
                      <a:pt x="502" y="1190"/>
                    </a:lnTo>
                    <a:lnTo>
                      <a:pt x="522" y="1206"/>
                    </a:lnTo>
                    <a:lnTo>
                      <a:pt x="544" y="1220"/>
                    </a:lnTo>
                    <a:lnTo>
                      <a:pt x="568" y="1232"/>
                    </a:lnTo>
                    <a:lnTo>
                      <a:pt x="594" y="1238"/>
                    </a:lnTo>
                    <a:lnTo>
                      <a:pt x="620" y="1240"/>
                    </a:lnTo>
                    <a:lnTo>
                      <a:pt x="620" y="1240"/>
                    </a:lnTo>
                    <a:lnTo>
                      <a:pt x="648" y="1238"/>
                    </a:lnTo>
                    <a:lnTo>
                      <a:pt x="674" y="1232"/>
                    </a:lnTo>
                    <a:lnTo>
                      <a:pt x="696" y="1220"/>
                    </a:lnTo>
                    <a:lnTo>
                      <a:pt x="718" y="1206"/>
                    </a:lnTo>
                    <a:lnTo>
                      <a:pt x="738" y="1190"/>
                    </a:lnTo>
                    <a:lnTo>
                      <a:pt x="754" y="1168"/>
                    </a:lnTo>
                    <a:lnTo>
                      <a:pt x="766" y="1146"/>
                    </a:lnTo>
                    <a:lnTo>
                      <a:pt x="776" y="1122"/>
                    </a:lnTo>
                    <a:lnTo>
                      <a:pt x="776" y="1122"/>
                    </a:lnTo>
                    <a:lnTo>
                      <a:pt x="822" y="1104"/>
                    </a:lnTo>
                    <a:lnTo>
                      <a:pt x="866" y="1084"/>
                    </a:lnTo>
                    <a:lnTo>
                      <a:pt x="866" y="1084"/>
                    </a:lnTo>
                    <a:lnTo>
                      <a:pt x="884" y="1094"/>
                    </a:lnTo>
                    <a:lnTo>
                      <a:pt x="904" y="1100"/>
                    </a:lnTo>
                    <a:lnTo>
                      <a:pt x="924" y="1104"/>
                    </a:lnTo>
                    <a:lnTo>
                      <a:pt x="946" y="1106"/>
                    </a:lnTo>
                    <a:lnTo>
                      <a:pt x="946" y="1106"/>
                    </a:lnTo>
                    <a:lnTo>
                      <a:pt x="946" y="1106"/>
                    </a:lnTo>
                    <a:lnTo>
                      <a:pt x="946" y="1106"/>
                    </a:lnTo>
                    <a:lnTo>
                      <a:pt x="962" y="1104"/>
                    </a:lnTo>
                    <a:lnTo>
                      <a:pt x="976" y="1102"/>
                    </a:lnTo>
                    <a:lnTo>
                      <a:pt x="992" y="1098"/>
                    </a:lnTo>
                    <a:lnTo>
                      <a:pt x="1006" y="1094"/>
                    </a:lnTo>
                    <a:lnTo>
                      <a:pt x="1022" y="1086"/>
                    </a:lnTo>
                    <a:lnTo>
                      <a:pt x="1034" y="1078"/>
                    </a:lnTo>
                    <a:lnTo>
                      <a:pt x="1048" y="1070"/>
                    </a:lnTo>
                    <a:lnTo>
                      <a:pt x="1060" y="1058"/>
                    </a:lnTo>
                    <a:lnTo>
                      <a:pt x="1060" y="1058"/>
                    </a:lnTo>
                    <a:lnTo>
                      <a:pt x="1076" y="1038"/>
                    </a:lnTo>
                    <a:lnTo>
                      <a:pt x="1090" y="1014"/>
                    </a:lnTo>
                    <a:lnTo>
                      <a:pt x="1100" y="990"/>
                    </a:lnTo>
                    <a:lnTo>
                      <a:pt x="1104" y="966"/>
                    </a:lnTo>
                    <a:lnTo>
                      <a:pt x="1106" y="940"/>
                    </a:lnTo>
                    <a:lnTo>
                      <a:pt x="1102" y="914"/>
                    </a:lnTo>
                    <a:lnTo>
                      <a:pt x="1096" y="888"/>
                    </a:lnTo>
                    <a:lnTo>
                      <a:pt x="1084" y="864"/>
                    </a:lnTo>
                    <a:lnTo>
                      <a:pt x="1084" y="864"/>
                    </a:lnTo>
                    <a:lnTo>
                      <a:pt x="1106" y="820"/>
                    </a:lnTo>
                    <a:lnTo>
                      <a:pt x="1122" y="774"/>
                    </a:lnTo>
                    <a:lnTo>
                      <a:pt x="1122" y="774"/>
                    </a:lnTo>
                    <a:lnTo>
                      <a:pt x="1146" y="766"/>
                    </a:lnTo>
                    <a:lnTo>
                      <a:pt x="1170" y="754"/>
                    </a:lnTo>
                    <a:lnTo>
                      <a:pt x="1190" y="738"/>
                    </a:lnTo>
                    <a:lnTo>
                      <a:pt x="1206" y="718"/>
                    </a:lnTo>
                    <a:lnTo>
                      <a:pt x="1222" y="696"/>
                    </a:lnTo>
                    <a:lnTo>
                      <a:pt x="1232" y="672"/>
                    </a:lnTo>
                    <a:lnTo>
                      <a:pt x="1238" y="646"/>
                    </a:lnTo>
                    <a:lnTo>
                      <a:pt x="1240" y="620"/>
                    </a:lnTo>
                    <a:lnTo>
                      <a:pt x="1240" y="620"/>
                    </a:lnTo>
                    <a:lnTo>
                      <a:pt x="1238" y="592"/>
                    </a:lnTo>
                    <a:lnTo>
                      <a:pt x="1232" y="566"/>
                    </a:lnTo>
                    <a:lnTo>
                      <a:pt x="1222" y="542"/>
                    </a:lnTo>
                    <a:lnTo>
                      <a:pt x="1206" y="522"/>
                    </a:lnTo>
                    <a:lnTo>
                      <a:pt x="1190" y="502"/>
                    </a:lnTo>
                    <a:lnTo>
                      <a:pt x="1170" y="486"/>
                    </a:lnTo>
                    <a:lnTo>
                      <a:pt x="1146" y="474"/>
                    </a:lnTo>
                    <a:lnTo>
                      <a:pt x="1122" y="464"/>
                    </a:lnTo>
                    <a:lnTo>
                      <a:pt x="1122" y="464"/>
                    </a:lnTo>
                    <a:close/>
                    <a:moveTo>
                      <a:pt x="1080" y="676"/>
                    </a:moveTo>
                    <a:lnTo>
                      <a:pt x="1040" y="676"/>
                    </a:lnTo>
                    <a:lnTo>
                      <a:pt x="1030" y="716"/>
                    </a:lnTo>
                    <a:lnTo>
                      <a:pt x="1030" y="716"/>
                    </a:lnTo>
                    <a:lnTo>
                      <a:pt x="1020" y="750"/>
                    </a:lnTo>
                    <a:lnTo>
                      <a:pt x="1008" y="780"/>
                    </a:lnTo>
                    <a:lnTo>
                      <a:pt x="994" y="812"/>
                    </a:lnTo>
                    <a:lnTo>
                      <a:pt x="978" y="840"/>
                    </a:lnTo>
                    <a:lnTo>
                      <a:pt x="956" y="876"/>
                    </a:lnTo>
                    <a:lnTo>
                      <a:pt x="986" y="906"/>
                    </a:lnTo>
                    <a:lnTo>
                      <a:pt x="986" y="906"/>
                    </a:lnTo>
                    <a:lnTo>
                      <a:pt x="992" y="914"/>
                    </a:lnTo>
                    <a:lnTo>
                      <a:pt x="998" y="924"/>
                    </a:lnTo>
                    <a:lnTo>
                      <a:pt x="1000" y="934"/>
                    </a:lnTo>
                    <a:lnTo>
                      <a:pt x="1002" y="944"/>
                    </a:lnTo>
                    <a:lnTo>
                      <a:pt x="1000" y="956"/>
                    </a:lnTo>
                    <a:lnTo>
                      <a:pt x="998" y="966"/>
                    </a:lnTo>
                    <a:lnTo>
                      <a:pt x="992" y="976"/>
                    </a:lnTo>
                    <a:lnTo>
                      <a:pt x="986" y="984"/>
                    </a:lnTo>
                    <a:lnTo>
                      <a:pt x="986" y="984"/>
                    </a:lnTo>
                    <a:lnTo>
                      <a:pt x="976" y="992"/>
                    </a:lnTo>
                    <a:lnTo>
                      <a:pt x="966" y="996"/>
                    </a:lnTo>
                    <a:lnTo>
                      <a:pt x="956" y="1000"/>
                    </a:lnTo>
                    <a:lnTo>
                      <a:pt x="946" y="1002"/>
                    </a:lnTo>
                    <a:lnTo>
                      <a:pt x="946" y="1002"/>
                    </a:lnTo>
                    <a:lnTo>
                      <a:pt x="946" y="1002"/>
                    </a:lnTo>
                    <a:lnTo>
                      <a:pt x="934" y="1000"/>
                    </a:lnTo>
                    <a:lnTo>
                      <a:pt x="924" y="996"/>
                    </a:lnTo>
                    <a:lnTo>
                      <a:pt x="914" y="992"/>
                    </a:lnTo>
                    <a:lnTo>
                      <a:pt x="906" y="984"/>
                    </a:lnTo>
                    <a:lnTo>
                      <a:pt x="876" y="956"/>
                    </a:lnTo>
                    <a:lnTo>
                      <a:pt x="842" y="978"/>
                    </a:lnTo>
                    <a:lnTo>
                      <a:pt x="842" y="978"/>
                    </a:lnTo>
                    <a:lnTo>
                      <a:pt x="812" y="994"/>
                    </a:lnTo>
                    <a:lnTo>
                      <a:pt x="782" y="1008"/>
                    </a:lnTo>
                    <a:lnTo>
                      <a:pt x="750" y="1020"/>
                    </a:lnTo>
                    <a:lnTo>
                      <a:pt x="716" y="1030"/>
                    </a:lnTo>
                    <a:lnTo>
                      <a:pt x="676" y="1038"/>
                    </a:lnTo>
                    <a:lnTo>
                      <a:pt x="676" y="1080"/>
                    </a:lnTo>
                    <a:lnTo>
                      <a:pt x="676" y="1080"/>
                    </a:lnTo>
                    <a:lnTo>
                      <a:pt x="676" y="1092"/>
                    </a:lnTo>
                    <a:lnTo>
                      <a:pt x="672" y="1102"/>
                    </a:lnTo>
                    <a:lnTo>
                      <a:pt x="666" y="1112"/>
                    </a:lnTo>
                    <a:lnTo>
                      <a:pt x="660" y="1120"/>
                    </a:lnTo>
                    <a:lnTo>
                      <a:pt x="652" y="1126"/>
                    </a:lnTo>
                    <a:lnTo>
                      <a:pt x="642" y="1132"/>
                    </a:lnTo>
                    <a:lnTo>
                      <a:pt x="632" y="1134"/>
                    </a:lnTo>
                    <a:lnTo>
                      <a:pt x="620" y="1136"/>
                    </a:lnTo>
                    <a:lnTo>
                      <a:pt x="620" y="1136"/>
                    </a:lnTo>
                    <a:lnTo>
                      <a:pt x="608" y="1134"/>
                    </a:lnTo>
                    <a:lnTo>
                      <a:pt x="598" y="1132"/>
                    </a:lnTo>
                    <a:lnTo>
                      <a:pt x="588" y="1126"/>
                    </a:lnTo>
                    <a:lnTo>
                      <a:pt x="580" y="1120"/>
                    </a:lnTo>
                    <a:lnTo>
                      <a:pt x="574" y="1112"/>
                    </a:lnTo>
                    <a:lnTo>
                      <a:pt x="568" y="1102"/>
                    </a:lnTo>
                    <a:lnTo>
                      <a:pt x="566" y="1092"/>
                    </a:lnTo>
                    <a:lnTo>
                      <a:pt x="564" y="1080"/>
                    </a:lnTo>
                    <a:lnTo>
                      <a:pt x="564" y="1038"/>
                    </a:lnTo>
                    <a:lnTo>
                      <a:pt x="524" y="1030"/>
                    </a:lnTo>
                    <a:lnTo>
                      <a:pt x="524" y="1030"/>
                    </a:lnTo>
                    <a:lnTo>
                      <a:pt x="490" y="1020"/>
                    </a:lnTo>
                    <a:lnTo>
                      <a:pt x="460" y="1008"/>
                    </a:lnTo>
                    <a:lnTo>
                      <a:pt x="428" y="994"/>
                    </a:lnTo>
                    <a:lnTo>
                      <a:pt x="398" y="978"/>
                    </a:lnTo>
                    <a:lnTo>
                      <a:pt x="364" y="956"/>
                    </a:lnTo>
                    <a:lnTo>
                      <a:pt x="334" y="984"/>
                    </a:lnTo>
                    <a:lnTo>
                      <a:pt x="334" y="984"/>
                    </a:lnTo>
                    <a:lnTo>
                      <a:pt x="326" y="992"/>
                    </a:lnTo>
                    <a:lnTo>
                      <a:pt x="316" y="996"/>
                    </a:lnTo>
                    <a:lnTo>
                      <a:pt x="306" y="1000"/>
                    </a:lnTo>
                    <a:lnTo>
                      <a:pt x="294" y="1000"/>
                    </a:lnTo>
                    <a:lnTo>
                      <a:pt x="284" y="1000"/>
                    </a:lnTo>
                    <a:lnTo>
                      <a:pt x="274" y="996"/>
                    </a:lnTo>
                    <a:lnTo>
                      <a:pt x="264" y="992"/>
                    </a:lnTo>
                    <a:lnTo>
                      <a:pt x="256" y="984"/>
                    </a:lnTo>
                    <a:lnTo>
                      <a:pt x="256" y="984"/>
                    </a:lnTo>
                    <a:lnTo>
                      <a:pt x="248" y="976"/>
                    </a:lnTo>
                    <a:lnTo>
                      <a:pt x="242" y="966"/>
                    </a:lnTo>
                    <a:lnTo>
                      <a:pt x="240" y="956"/>
                    </a:lnTo>
                    <a:lnTo>
                      <a:pt x="238" y="944"/>
                    </a:lnTo>
                    <a:lnTo>
                      <a:pt x="240" y="934"/>
                    </a:lnTo>
                    <a:lnTo>
                      <a:pt x="242" y="924"/>
                    </a:lnTo>
                    <a:lnTo>
                      <a:pt x="248" y="914"/>
                    </a:lnTo>
                    <a:lnTo>
                      <a:pt x="256" y="906"/>
                    </a:lnTo>
                    <a:lnTo>
                      <a:pt x="284" y="876"/>
                    </a:lnTo>
                    <a:lnTo>
                      <a:pt x="262" y="840"/>
                    </a:lnTo>
                    <a:lnTo>
                      <a:pt x="262" y="840"/>
                    </a:lnTo>
                    <a:lnTo>
                      <a:pt x="246" y="812"/>
                    </a:lnTo>
                    <a:lnTo>
                      <a:pt x="232" y="780"/>
                    </a:lnTo>
                    <a:lnTo>
                      <a:pt x="220" y="750"/>
                    </a:lnTo>
                    <a:lnTo>
                      <a:pt x="210" y="716"/>
                    </a:lnTo>
                    <a:lnTo>
                      <a:pt x="202" y="676"/>
                    </a:lnTo>
                    <a:lnTo>
                      <a:pt x="160" y="676"/>
                    </a:lnTo>
                    <a:lnTo>
                      <a:pt x="160" y="676"/>
                    </a:lnTo>
                    <a:lnTo>
                      <a:pt x="148" y="674"/>
                    </a:lnTo>
                    <a:lnTo>
                      <a:pt x="138" y="672"/>
                    </a:lnTo>
                    <a:lnTo>
                      <a:pt x="128" y="666"/>
                    </a:lnTo>
                    <a:lnTo>
                      <a:pt x="120" y="660"/>
                    </a:lnTo>
                    <a:lnTo>
                      <a:pt x="114" y="652"/>
                    </a:lnTo>
                    <a:lnTo>
                      <a:pt x="108" y="642"/>
                    </a:lnTo>
                    <a:lnTo>
                      <a:pt x="106" y="630"/>
                    </a:lnTo>
                    <a:lnTo>
                      <a:pt x="104" y="620"/>
                    </a:lnTo>
                    <a:lnTo>
                      <a:pt x="104" y="620"/>
                    </a:lnTo>
                    <a:lnTo>
                      <a:pt x="106" y="608"/>
                    </a:lnTo>
                    <a:lnTo>
                      <a:pt x="108" y="598"/>
                    </a:lnTo>
                    <a:lnTo>
                      <a:pt x="114" y="588"/>
                    </a:lnTo>
                    <a:lnTo>
                      <a:pt x="120" y="580"/>
                    </a:lnTo>
                    <a:lnTo>
                      <a:pt x="128" y="574"/>
                    </a:lnTo>
                    <a:lnTo>
                      <a:pt x="138" y="568"/>
                    </a:lnTo>
                    <a:lnTo>
                      <a:pt x="148" y="564"/>
                    </a:lnTo>
                    <a:lnTo>
                      <a:pt x="160" y="564"/>
                    </a:lnTo>
                    <a:lnTo>
                      <a:pt x="202" y="564"/>
                    </a:lnTo>
                    <a:lnTo>
                      <a:pt x="210" y="524"/>
                    </a:lnTo>
                    <a:lnTo>
                      <a:pt x="210" y="524"/>
                    </a:lnTo>
                    <a:lnTo>
                      <a:pt x="220" y="490"/>
                    </a:lnTo>
                    <a:lnTo>
                      <a:pt x="232" y="458"/>
                    </a:lnTo>
                    <a:lnTo>
                      <a:pt x="246" y="428"/>
                    </a:lnTo>
                    <a:lnTo>
                      <a:pt x="262" y="398"/>
                    </a:lnTo>
                    <a:lnTo>
                      <a:pt x="284" y="364"/>
                    </a:lnTo>
                    <a:lnTo>
                      <a:pt x="256" y="334"/>
                    </a:lnTo>
                    <a:lnTo>
                      <a:pt x="256" y="334"/>
                    </a:lnTo>
                    <a:lnTo>
                      <a:pt x="248" y="326"/>
                    </a:lnTo>
                    <a:lnTo>
                      <a:pt x="242" y="316"/>
                    </a:lnTo>
                    <a:lnTo>
                      <a:pt x="240" y="306"/>
                    </a:lnTo>
                    <a:lnTo>
                      <a:pt x="238" y="294"/>
                    </a:lnTo>
                    <a:lnTo>
                      <a:pt x="240" y="284"/>
                    </a:lnTo>
                    <a:lnTo>
                      <a:pt x="242" y="274"/>
                    </a:lnTo>
                    <a:lnTo>
                      <a:pt x="248" y="264"/>
                    </a:lnTo>
                    <a:lnTo>
                      <a:pt x="256" y="254"/>
                    </a:lnTo>
                    <a:lnTo>
                      <a:pt x="256" y="254"/>
                    </a:lnTo>
                    <a:lnTo>
                      <a:pt x="264" y="248"/>
                    </a:lnTo>
                    <a:lnTo>
                      <a:pt x="274" y="242"/>
                    </a:lnTo>
                    <a:lnTo>
                      <a:pt x="284" y="240"/>
                    </a:lnTo>
                    <a:lnTo>
                      <a:pt x="294" y="238"/>
                    </a:lnTo>
                    <a:lnTo>
                      <a:pt x="306" y="240"/>
                    </a:lnTo>
                    <a:lnTo>
                      <a:pt x="316" y="242"/>
                    </a:lnTo>
                    <a:lnTo>
                      <a:pt x="326" y="248"/>
                    </a:lnTo>
                    <a:lnTo>
                      <a:pt x="334" y="254"/>
                    </a:lnTo>
                    <a:lnTo>
                      <a:pt x="364" y="284"/>
                    </a:lnTo>
                    <a:lnTo>
                      <a:pt x="398" y="262"/>
                    </a:lnTo>
                    <a:lnTo>
                      <a:pt x="398" y="262"/>
                    </a:lnTo>
                    <a:lnTo>
                      <a:pt x="428" y="246"/>
                    </a:lnTo>
                    <a:lnTo>
                      <a:pt x="460" y="232"/>
                    </a:lnTo>
                    <a:lnTo>
                      <a:pt x="490" y="220"/>
                    </a:lnTo>
                    <a:lnTo>
                      <a:pt x="524" y="210"/>
                    </a:lnTo>
                    <a:lnTo>
                      <a:pt x="564" y="200"/>
                    </a:lnTo>
                    <a:lnTo>
                      <a:pt x="564" y="160"/>
                    </a:lnTo>
                    <a:lnTo>
                      <a:pt x="564" y="160"/>
                    </a:lnTo>
                    <a:lnTo>
                      <a:pt x="566" y="148"/>
                    </a:lnTo>
                    <a:lnTo>
                      <a:pt x="568" y="138"/>
                    </a:lnTo>
                    <a:lnTo>
                      <a:pt x="574" y="128"/>
                    </a:lnTo>
                    <a:lnTo>
                      <a:pt x="580" y="120"/>
                    </a:lnTo>
                    <a:lnTo>
                      <a:pt x="588" y="114"/>
                    </a:lnTo>
                    <a:lnTo>
                      <a:pt x="598" y="108"/>
                    </a:lnTo>
                    <a:lnTo>
                      <a:pt x="608" y="104"/>
                    </a:lnTo>
                    <a:lnTo>
                      <a:pt x="620" y="104"/>
                    </a:lnTo>
                    <a:lnTo>
                      <a:pt x="620" y="104"/>
                    </a:lnTo>
                    <a:lnTo>
                      <a:pt x="632" y="104"/>
                    </a:lnTo>
                    <a:lnTo>
                      <a:pt x="642" y="108"/>
                    </a:lnTo>
                    <a:lnTo>
                      <a:pt x="652" y="114"/>
                    </a:lnTo>
                    <a:lnTo>
                      <a:pt x="660" y="120"/>
                    </a:lnTo>
                    <a:lnTo>
                      <a:pt x="666" y="128"/>
                    </a:lnTo>
                    <a:lnTo>
                      <a:pt x="672" y="138"/>
                    </a:lnTo>
                    <a:lnTo>
                      <a:pt x="676" y="148"/>
                    </a:lnTo>
                    <a:lnTo>
                      <a:pt x="676" y="160"/>
                    </a:lnTo>
                    <a:lnTo>
                      <a:pt x="676" y="200"/>
                    </a:lnTo>
                    <a:lnTo>
                      <a:pt x="716" y="210"/>
                    </a:lnTo>
                    <a:lnTo>
                      <a:pt x="716" y="210"/>
                    </a:lnTo>
                    <a:lnTo>
                      <a:pt x="750" y="220"/>
                    </a:lnTo>
                    <a:lnTo>
                      <a:pt x="782" y="232"/>
                    </a:lnTo>
                    <a:lnTo>
                      <a:pt x="812" y="246"/>
                    </a:lnTo>
                    <a:lnTo>
                      <a:pt x="842" y="262"/>
                    </a:lnTo>
                    <a:lnTo>
                      <a:pt x="876" y="284"/>
                    </a:lnTo>
                    <a:lnTo>
                      <a:pt x="906" y="254"/>
                    </a:lnTo>
                    <a:lnTo>
                      <a:pt x="906" y="254"/>
                    </a:lnTo>
                    <a:lnTo>
                      <a:pt x="914" y="248"/>
                    </a:lnTo>
                    <a:lnTo>
                      <a:pt x="924" y="242"/>
                    </a:lnTo>
                    <a:lnTo>
                      <a:pt x="934" y="240"/>
                    </a:lnTo>
                    <a:lnTo>
                      <a:pt x="946" y="238"/>
                    </a:lnTo>
                    <a:lnTo>
                      <a:pt x="956" y="240"/>
                    </a:lnTo>
                    <a:lnTo>
                      <a:pt x="966" y="242"/>
                    </a:lnTo>
                    <a:lnTo>
                      <a:pt x="976" y="248"/>
                    </a:lnTo>
                    <a:lnTo>
                      <a:pt x="986" y="254"/>
                    </a:lnTo>
                    <a:lnTo>
                      <a:pt x="986" y="254"/>
                    </a:lnTo>
                    <a:lnTo>
                      <a:pt x="992" y="264"/>
                    </a:lnTo>
                    <a:lnTo>
                      <a:pt x="998" y="274"/>
                    </a:lnTo>
                    <a:lnTo>
                      <a:pt x="1000" y="284"/>
                    </a:lnTo>
                    <a:lnTo>
                      <a:pt x="1002" y="294"/>
                    </a:lnTo>
                    <a:lnTo>
                      <a:pt x="1000" y="306"/>
                    </a:lnTo>
                    <a:lnTo>
                      <a:pt x="998" y="316"/>
                    </a:lnTo>
                    <a:lnTo>
                      <a:pt x="992" y="326"/>
                    </a:lnTo>
                    <a:lnTo>
                      <a:pt x="986" y="334"/>
                    </a:lnTo>
                    <a:lnTo>
                      <a:pt x="956" y="364"/>
                    </a:lnTo>
                    <a:lnTo>
                      <a:pt x="978" y="398"/>
                    </a:lnTo>
                    <a:lnTo>
                      <a:pt x="978" y="398"/>
                    </a:lnTo>
                    <a:lnTo>
                      <a:pt x="994" y="428"/>
                    </a:lnTo>
                    <a:lnTo>
                      <a:pt x="1008" y="458"/>
                    </a:lnTo>
                    <a:lnTo>
                      <a:pt x="1020" y="490"/>
                    </a:lnTo>
                    <a:lnTo>
                      <a:pt x="1030" y="524"/>
                    </a:lnTo>
                    <a:lnTo>
                      <a:pt x="1040" y="564"/>
                    </a:lnTo>
                    <a:lnTo>
                      <a:pt x="1080" y="564"/>
                    </a:lnTo>
                    <a:lnTo>
                      <a:pt x="1080" y="564"/>
                    </a:lnTo>
                    <a:lnTo>
                      <a:pt x="1092" y="564"/>
                    </a:lnTo>
                    <a:lnTo>
                      <a:pt x="1102" y="568"/>
                    </a:lnTo>
                    <a:lnTo>
                      <a:pt x="1112" y="574"/>
                    </a:lnTo>
                    <a:lnTo>
                      <a:pt x="1120" y="580"/>
                    </a:lnTo>
                    <a:lnTo>
                      <a:pt x="1126" y="588"/>
                    </a:lnTo>
                    <a:lnTo>
                      <a:pt x="1132" y="598"/>
                    </a:lnTo>
                    <a:lnTo>
                      <a:pt x="1136" y="608"/>
                    </a:lnTo>
                    <a:lnTo>
                      <a:pt x="1136" y="620"/>
                    </a:lnTo>
                    <a:lnTo>
                      <a:pt x="1136" y="620"/>
                    </a:lnTo>
                    <a:lnTo>
                      <a:pt x="1136" y="630"/>
                    </a:lnTo>
                    <a:lnTo>
                      <a:pt x="1132" y="642"/>
                    </a:lnTo>
                    <a:lnTo>
                      <a:pt x="1126" y="652"/>
                    </a:lnTo>
                    <a:lnTo>
                      <a:pt x="1120" y="660"/>
                    </a:lnTo>
                    <a:lnTo>
                      <a:pt x="1112" y="666"/>
                    </a:lnTo>
                    <a:lnTo>
                      <a:pt x="1102" y="672"/>
                    </a:lnTo>
                    <a:lnTo>
                      <a:pt x="1092" y="674"/>
                    </a:lnTo>
                    <a:lnTo>
                      <a:pt x="1080" y="676"/>
                    </a:lnTo>
                    <a:lnTo>
                      <a:pt x="1080" y="676"/>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7" name="Freeform 10"/>
              <p:cNvSpPr/>
              <p:nvPr/>
            </p:nvSpPr>
            <p:spPr bwMode="auto">
              <a:xfrm>
                <a:off x="1082675" y="3321050"/>
                <a:ext cx="581025" cy="581025"/>
              </a:xfrm>
              <a:custGeom>
                <a:avLst/>
                <a:gdLst>
                  <a:gd name="T0" fmla="*/ 0 w 366"/>
                  <a:gd name="T1" fmla="*/ 0 h 366"/>
                  <a:gd name="T2" fmla="*/ 0 w 366"/>
                  <a:gd name="T3" fmla="*/ 52 h 366"/>
                  <a:gd name="T4" fmla="*/ 0 w 366"/>
                  <a:gd name="T5" fmla="*/ 52 h 366"/>
                  <a:gd name="T6" fmla="*/ 32 w 366"/>
                  <a:gd name="T7" fmla="*/ 54 h 366"/>
                  <a:gd name="T8" fmla="*/ 64 w 366"/>
                  <a:gd name="T9" fmla="*/ 58 h 366"/>
                  <a:gd name="T10" fmla="*/ 94 w 366"/>
                  <a:gd name="T11" fmla="*/ 66 h 366"/>
                  <a:gd name="T12" fmla="*/ 122 w 366"/>
                  <a:gd name="T13" fmla="*/ 78 h 366"/>
                  <a:gd name="T14" fmla="*/ 150 w 366"/>
                  <a:gd name="T15" fmla="*/ 90 h 366"/>
                  <a:gd name="T16" fmla="*/ 176 w 366"/>
                  <a:gd name="T17" fmla="*/ 106 h 366"/>
                  <a:gd name="T18" fmla="*/ 200 w 366"/>
                  <a:gd name="T19" fmla="*/ 124 h 366"/>
                  <a:gd name="T20" fmla="*/ 222 w 366"/>
                  <a:gd name="T21" fmla="*/ 144 h 366"/>
                  <a:gd name="T22" fmla="*/ 242 w 366"/>
                  <a:gd name="T23" fmla="*/ 166 h 366"/>
                  <a:gd name="T24" fmla="*/ 260 w 366"/>
                  <a:gd name="T25" fmla="*/ 190 h 366"/>
                  <a:gd name="T26" fmla="*/ 276 w 366"/>
                  <a:gd name="T27" fmla="*/ 216 h 366"/>
                  <a:gd name="T28" fmla="*/ 288 w 366"/>
                  <a:gd name="T29" fmla="*/ 244 h 366"/>
                  <a:gd name="T30" fmla="*/ 300 w 366"/>
                  <a:gd name="T31" fmla="*/ 272 h 366"/>
                  <a:gd name="T32" fmla="*/ 308 w 366"/>
                  <a:gd name="T33" fmla="*/ 302 h 366"/>
                  <a:gd name="T34" fmla="*/ 312 w 366"/>
                  <a:gd name="T35" fmla="*/ 334 h 366"/>
                  <a:gd name="T36" fmla="*/ 314 w 366"/>
                  <a:gd name="T37" fmla="*/ 366 h 366"/>
                  <a:gd name="T38" fmla="*/ 366 w 366"/>
                  <a:gd name="T39" fmla="*/ 366 h 366"/>
                  <a:gd name="T40" fmla="*/ 366 w 366"/>
                  <a:gd name="T41" fmla="*/ 366 h 366"/>
                  <a:gd name="T42" fmla="*/ 364 w 366"/>
                  <a:gd name="T43" fmla="*/ 328 h 366"/>
                  <a:gd name="T44" fmla="*/ 358 w 366"/>
                  <a:gd name="T45" fmla="*/ 292 h 366"/>
                  <a:gd name="T46" fmla="*/ 350 w 366"/>
                  <a:gd name="T47" fmla="*/ 258 h 366"/>
                  <a:gd name="T48" fmla="*/ 338 w 366"/>
                  <a:gd name="T49" fmla="*/ 224 h 366"/>
                  <a:gd name="T50" fmla="*/ 322 w 366"/>
                  <a:gd name="T51" fmla="*/ 192 h 366"/>
                  <a:gd name="T52" fmla="*/ 304 w 366"/>
                  <a:gd name="T53" fmla="*/ 162 h 366"/>
                  <a:gd name="T54" fmla="*/ 282 w 366"/>
                  <a:gd name="T55" fmla="*/ 134 h 366"/>
                  <a:gd name="T56" fmla="*/ 258 w 366"/>
                  <a:gd name="T57" fmla="*/ 108 h 366"/>
                  <a:gd name="T58" fmla="*/ 232 w 366"/>
                  <a:gd name="T59" fmla="*/ 84 h 366"/>
                  <a:gd name="T60" fmla="*/ 204 w 366"/>
                  <a:gd name="T61" fmla="*/ 62 h 366"/>
                  <a:gd name="T62" fmla="*/ 174 w 366"/>
                  <a:gd name="T63" fmla="*/ 44 h 366"/>
                  <a:gd name="T64" fmla="*/ 142 w 366"/>
                  <a:gd name="T65" fmla="*/ 28 h 366"/>
                  <a:gd name="T66" fmla="*/ 108 w 366"/>
                  <a:gd name="T67" fmla="*/ 16 h 366"/>
                  <a:gd name="T68" fmla="*/ 74 w 366"/>
                  <a:gd name="T69" fmla="*/ 8 h 366"/>
                  <a:gd name="T70" fmla="*/ 38 w 366"/>
                  <a:gd name="T71" fmla="*/ 2 h 366"/>
                  <a:gd name="T72" fmla="*/ 0 w 366"/>
                  <a:gd name="T73" fmla="*/ 0 h 366"/>
                  <a:gd name="T74" fmla="*/ 0 w 366"/>
                  <a:gd name="T7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366">
                    <a:moveTo>
                      <a:pt x="0" y="0"/>
                    </a:moveTo>
                    <a:lnTo>
                      <a:pt x="0" y="52"/>
                    </a:lnTo>
                    <a:lnTo>
                      <a:pt x="0" y="52"/>
                    </a:lnTo>
                    <a:lnTo>
                      <a:pt x="32" y="54"/>
                    </a:lnTo>
                    <a:lnTo>
                      <a:pt x="64" y="58"/>
                    </a:lnTo>
                    <a:lnTo>
                      <a:pt x="94" y="66"/>
                    </a:lnTo>
                    <a:lnTo>
                      <a:pt x="122" y="78"/>
                    </a:lnTo>
                    <a:lnTo>
                      <a:pt x="150" y="90"/>
                    </a:lnTo>
                    <a:lnTo>
                      <a:pt x="176" y="106"/>
                    </a:lnTo>
                    <a:lnTo>
                      <a:pt x="200" y="124"/>
                    </a:lnTo>
                    <a:lnTo>
                      <a:pt x="222" y="144"/>
                    </a:lnTo>
                    <a:lnTo>
                      <a:pt x="242" y="166"/>
                    </a:lnTo>
                    <a:lnTo>
                      <a:pt x="260" y="190"/>
                    </a:lnTo>
                    <a:lnTo>
                      <a:pt x="276" y="216"/>
                    </a:lnTo>
                    <a:lnTo>
                      <a:pt x="288" y="244"/>
                    </a:lnTo>
                    <a:lnTo>
                      <a:pt x="300" y="272"/>
                    </a:lnTo>
                    <a:lnTo>
                      <a:pt x="308" y="302"/>
                    </a:lnTo>
                    <a:lnTo>
                      <a:pt x="312" y="334"/>
                    </a:lnTo>
                    <a:lnTo>
                      <a:pt x="314" y="366"/>
                    </a:lnTo>
                    <a:lnTo>
                      <a:pt x="366" y="366"/>
                    </a:lnTo>
                    <a:lnTo>
                      <a:pt x="366" y="366"/>
                    </a:lnTo>
                    <a:lnTo>
                      <a:pt x="364" y="328"/>
                    </a:lnTo>
                    <a:lnTo>
                      <a:pt x="358" y="292"/>
                    </a:lnTo>
                    <a:lnTo>
                      <a:pt x="350" y="258"/>
                    </a:lnTo>
                    <a:lnTo>
                      <a:pt x="338" y="224"/>
                    </a:lnTo>
                    <a:lnTo>
                      <a:pt x="322" y="192"/>
                    </a:lnTo>
                    <a:lnTo>
                      <a:pt x="304" y="162"/>
                    </a:lnTo>
                    <a:lnTo>
                      <a:pt x="282" y="134"/>
                    </a:lnTo>
                    <a:lnTo>
                      <a:pt x="258" y="108"/>
                    </a:lnTo>
                    <a:lnTo>
                      <a:pt x="232" y="84"/>
                    </a:lnTo>
                    <a:lnTo>
                      <a:pt x="204" y="62"/>
                    </a:lnTo>
                    <a:lnTo>
                      <a:pt x="174" y="44"/>
                    </a:lnTo>
                    <a:lnTo>
                      <a:pt x="142" y="28"/>
                    </a:lnTo>
                    <a:lnTo>
                      <a:pt x="108" y="16"/>
                    </a:lnTo>
                    <a:lnTo>
                      <a:pt x="74" y="8"/>
                    </a:lnTo>
                    <a:lnTo>
                      <a:pt x="38" y="2"/>
                    </a:lnTo>
                    <a:lnTo>
                      <a:pt x="0" y="0"/>
                    </a:lnTo>
                    <a:lnTo>
                      <a:pt x="0"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Freeform 11"/>
              <p:cNvSpPr/>
              <p:nvPr/>
            </p:nvSpPr>
            <p:spPr bwMode="auto">
              <a:xfrm>
                <a:off x="501650" y="3902075"/>
                <a:ext cx="120650" cy="228600"/>
              </a:xfrm>
              <a:custGeom>
                <a:avLst/>
                <a:gdLst>
                  <a:gd name="T0" fmla="*/ 52 w 76"/>
                  <a:gd name="T1" fmla="*/ 0 h 144"/>
                  <a:gd name="T2" fmla="*/ 0 w 76"/>
                  <a:gd name="T3" fmla="*/ 0 h 144"/>
                  <a:gd name="T4" fmla="*/ 0 w 76"/>
                  <a:gd name="T5" fmla="*/ 0 h 144"/>
                  <a:gd name="T6" fmla="*/ 2 w 76"/>
                  <a:gd name="T7" fmla="*/ 38 h 144"/>
                  <a:gd name="T8" fmla="*/ 8 w 76"/>
                  <a:gd name="T9" fmla="*/ 74 h 144"/>
                  <a:gd name="T10" fmla="*/ 18 w 76"/>
                  <a:gd name="T11" fmla="*/ 110 h 144"/>
                  <a:gd name="T12" fmla="*/ 30 w 76"/>
                  <a:gd name="T13" fmla="*/ 144 h 144"/>
                  <a:gd name="T14" fmla="*/ 76 w 76"/>
                  <a:gd name="T15" fmla="*/ 118 h 144"/>
                  <a:gd name="T16" fmla="*/ 76 w 76"/>
                  <a:gd name="T17" fmla="*/ 118 h 144"/>
                  <a:gd name="T18" fmla="*/ 66 w 76"/>
                  <a:gd name="T19" fmla="*/ 90 h 144"/>
                  <a:gd name="T20" fmla="*/ 58 w 76"/>
                  <a:gd name="T21" fmla="*/ 62 h 144"/>
                  <a:gd name="T22" fmla="*/ 54 w 76"/>
                  <a:gd name="T23" fmla="*/ 30 h 144"/>
                  <a:gd name="T24" fmla="*/ 52 w 76"/>
                  <a:gd name="T25" fmla="*/ 0 h 144"/>
                  <a:gd name="T26" fmla="*/ 52 w 76"/>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4">
                    <a:moveTo>
                      <a:pt x="52" y="0"/>
                    </a:moveTo>
                    <a:lnTo>
                      <a:pt x="0" y="0"/>
                    </a:lnTo>
                    <a:lnTo>
                      <a:pt x="0" y="0"/>
                    </a:lnTo>
                    <a:lnTo>
                      <a:pt x="2" y="38"/>
                    </a:lnTo>
                    <a:lnTo>
                      <a:pt x="8" y="74"/>
                    </a:lnTo>
                    <a:lnTo>
                      <a:pt x="18" y="110"/>
                    </a:lnTo>
                    <a:lnTo>
                      <a:pt x="30" y="144"/>
                    </a:lnTo>
                    <a:lnTo>
                      <a:pt x="76" y="118"/>
                    </a:lnTo>
                    <a:lnTo>
                      <a:pt x="76" y="118"/>
                    </a:lnTo>
                    <a:lnTo>
                      <a:pt x="66" y="90"/>
                    </a:lnTo>
                    <a:lnTo>
                      <a:pt x="58" y="62"/>
                    </a:lnTo>
                    <a:lnTo>
                      <a:pt x="54" y="30"/>
                    </a:lnTo>
                    <a:lnTo>
                      <a:pt x="52" y="0"/>
                    </a:lnTo>
                    <a:lnTo>
                      <a:pt x="52"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9" name="Freeform 12"/>
              <p:cNvSpPr/>
              <p:nvPr/>
            </p:nvSpPr>
            <p:spPr bwMode="auto">
              <a:xfrm>
                <a:off x="606425" y="4191000"/>
                <a:ext cx="476250" cy="292100"/>
              </a:xfrm>
              <a:custGeom>
                <a:avLst/>
                <a:gdLst>
                  <a:gd name="T0" fmla="*/ 46 w 300"/>
                  <a:gd name="T1" fmla="*/ 0 h 184"/>
                  <a:gd name="T2" fmla="*/ 0 w 300"/>
                  <a:gd name="T3" fmla="*/ 26 h 184"/>
                  <a:gd name="T4" fmla="*/ 0 w 300"/>
                  <a:gd name="T5" fmla="*/ 26 h 184"/>
                  <a:gd name="T6" fmla="*/ 12 w 300"/>
                  <a:gd name="T7" fmla="*/ 42 h 184"/>
                  <a:gd name="T8" fmla="*/ 26 w 300"/>
                  <a:gd name="T9" fmla="*/ 60 h 184"/>
                  <a:gd name="T10" fmla="*/ 42 w 300"/>
                  <a:gd name="T11" fmla="*/ 76 h 184"/>
                  <a:gd name="T12" fmla="*/ 58 w 300"/>
                  <a:gd name="T13" fmla="*/ 90 h 184"/>
                  <a:gd name="T14" fmla="*/ 74 w 300"/>
                  <a:gd name="T15" fmla="*/ 104 h 184"/>
                  <a:gd name="T16" fmla="*/ 90 w 300"/>
                  <a:gd name="T17" fmla="*/ 118 h 184"/>
                  <a:gd name="T18" fmla="*/ 110 w 300"/>
                  <a:gd name="T19" fmla="*/ 130 h 184"/>
                  <a:gd name="T20" fmla="*/ 128 w 300"/>
                  <a:gd name="T21" fmla="*/ 140 h 184"/>
                  <a:gd name="T22" fmla="*/ 148 w 300"/>
                  <a:gd name="T23" fmla="*/ 150 h 184"/>
                  <a:gd name="T24" fmla="*/ 168 w 300"/>
                  <a:gd name="T25" fmla="*/ 158 h 184"/>
                  <a:gd name="T26" fmla="*/ 188 w 300"/>
                  <a:gd name="T27" fmla="*/ 166 h 184"/>
                  <a:gd name="T28" fmla="*/ 210 w 300"/>
                  <a:gd name="T29" fmla="*/ 172 h 184"/>
                  <a:gd name="T30" fmla="*/ 232 w 300"/>
                  <a:gd name="T31" fmla="*/ 176 h 184"/>
                  <a:gd name="T32" fmla="*/ 254 w 300"/>
                  <a:gd name="T33" fmla="*/ 180 h 184"/>
                  <a:gd name="T34" fmla="*/ 278 w 300"/>
                  <a:gd name="T35" fmla="*/ 182 h 184"/>
                  <a:gd name="T36" fmla="*/ 300 w 300"/>
                  <a:gd name="T37" fmla="*/ 184 h 184"/>
                  <a:gd name="T38" fmla="*/ 300 w 300"/>
                  <a:gd name="T39" fmla="*/ 132 h 184"/>
                  <a:gd name="T40" fmla="*/ 300 w 300"/>
                  <a:gd name="T41" fmla="*/ 132 h 184"/>
                  <a:gd name="T42" fmla="*/ 280 w 300"/>
                  <a:gd name="T43" fmla="*/ 130 h 184"/>
                  <a:gd name="T44" fmla="*/ 262 w 300"/>
                  <a:gd name="T45" fmla="*/ 128 h 184"/>
                  <a:gd name="T46" fmla="*/ 224 w 300"/>
                  <a:gd name="T47" fmla="*/ 122 h 184"/>
                  <a:gd name="T48" fmla="*/ 188 w 300"/>
                  <a:gd name="T49" fmla="*/ 110 h 184"/>
                  <a:gd name="T50" fmla="*/ 156 w 300"/>
                  <a:gd name="T51" fmla="*/ 96 h 184"/>
                  <a:gd name="T52" fmla="*/ 124 w 300"/>
                  <a:gd name="T53" fmla="*/ 76 h 184"/>
                  <a:gd name="T54" fmla="*/ 96 w 300"/>
                  <a:gd name="T55" fmla="*/ 54 h 184"/>
                  <a:gd name="T56" fmla="*/ 70 w 300"/>
                  <a:gd name="T57" fmla="*/ 28 h 184"/>
                  <a:gd name="T58" fmla="*/ 46 w 300"/>
                  <a:gd name="T59" fmla="*/ 0 h 184"/>
                  <a:gd name="T60" fmla="*/ 46 w 300"/>
                  <a:gd name="T6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184">
                    <a:moveTo>
                      <a:pt x="46" y="0"/>
                    </a:moveTo>
                    <a:lnTo>
                      <a:pt x="0" y="26"/>
                    </a:lnTo>
                    <a:lnTo>
                      <a:pt x="0" y="26"/>
                    </a:lnTo>
                    <a:lnTo>
                      <a:pt x="12" y="42"/>
                    </a:lnTo>
                    <a:lnTo>
                      <a:pt x="26" y="60"/>
                    </a:lnTo>
                    <a:lnTo>
                      <a:pt x="42" y="76"/>
                    </a:lnTo>
                    <a:lnTo>
                      <a:pt x="58" y="90"/>
                    </a:lnTo>
                    <a:lnTo>
                      <a:pt x="74" y="104"/>
                    </a:lnTo>
                    <a:lnTo>
                      <a:pt x="90" y="118"/>
                    </a:lnTo>
                    <a:lnTo>
                      <a:pt x="110" y="130"/>
                    </a:lnTo>
                    <a:lnTo>
                      <a:pt x="128" y="140"/>
                    </a:lnTo>
                    <a:lnTo>
                      <a:pt x="148" y="150"/>
                    </a:lnTo>
                    <a:lnTo>
                      <a:pt x="168" y="158"/>
                    </a:lnTo>
                    <a:lnTo>
                      <a:pt x="188" y="166"/>
                    </a:lnTo>
                    <a:lnTo>
                      <a:pt x="210" y="172"/>
                    </a:lnTo>
                    <a:lnTo>
                      <a:pt x="232" y="176"/>
                    </a:lnTo>
                    <a:lnTo>
                      <a:pt x="254" y="180"/>
                    </a:lnTo>
                    <a:lnTo>
                      <a:pt x="278" y="182"/>
                    </a:lnTo>
                    <a:lnTo>
                      <a:pt x="300" y="184"/>
                    </a:lnTo>
                    <a:lnTo>
                      <a:pt x="300" y="132"/>
                    </a:lnTo>
                    <a:lnTo>
                      <a:pt x="300" y="132"/>
                    </a:lnTo>
                    <a:lnTo>
                      <a:pt x="280" y="130"/>
                    </a:lnTo>
                    <a:lnTo>
                      <a:pt x="262" y="128"/>
                    </a:lnTo>
                    <a:lnTo>
                      <a:pt x="224" y="122"/>
                    </a:lnTo>
                    <a:lnTo>
                      <a:pt x="188" y="110"/>
                    </a:lnTo>
                    <a:lnTo>
                      <a:pt x="156" y="96"/>
                    </a:lnTo>
                    <a:lnTo>
                      <a:pt x="124" y="76"/>
                    </a:lnTo>
                    <a:lnTo>
                      <a:pt x="96" y="54"/>
                    </a:lnTo>
                    <a:lnTo>
                      <a:pt x="70" y="28"/>
                    </a:lnTo>
                    <a:lnTo>
                      <a:pt x="46" y="0"/>
                    </a:lnTo>
                    <a:lnTo>
                      <a:pt x="46"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60" name="组合 59"/>
          <p:cNvGrpSpPr/>
          <p:nvPr/>
        </p:nvGrpSpPr>
        <p:grpSpPr>
          <a:xfrm>
            <a:off x="4440642" y="1805362"/>
            <a:ext cx="645761" cy="556764"/>
            <a:chOff x="3330915" y="1354021"/>
            <a:chExt cx="484384" cy="417573"/>
          </a:xfrm>
        </p:grpSpPr>
        <p:sp>
          <p:nvSpPr>
            <p:cNvPr id="61" name="六边形 60"/>
            <p:cNvSpPr/>
            <p:nvPr/>
          </p:nvSpPr>
          <p:spPr>
            <a:xfrm>
              <a:off x="3330915" y="1354021"/>
              <a:ext cx="484384" cy="417573"/>
            </a:xfrm>
            <a:prstGeom prst="hexagon">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2" name="Freeform 13"/>
            <p:cNvSpPr>
              <a:spLocks noEditPoints="1"/>
            </p:cNvSpPr>
            <p:nvPr/>
          </p:nvSpPr>
          <p:spPr bwMode="auto">
            <a:xfrm>
              <a:off x="3484266" y="1433038"/>
              <a:ext cx="177682" cy="259539"/>
            </a:xfrm>
            <a:custGeom>
              <a:avLst/>
              <a:gdLst>
                <a:gd name="T0" fmla="*/ 366 w 916"/>
                <a:gd name="T1" fmla="*/ 10 h 1338"/>
                <a:gd name="T2" fmla="*/ 202 w 916"/>
                <a:gd name="T3" fmla="*/ 80 h 1338"/>
                <a:gd name="T4" fmla="*/ 80 w 916"/>
                <a:gd name="T5" fmla="*/ 204 h 1338"/>
                <a:gd name="T6" fmla="*/ 10 w 916"/>
                <a:gd name="T7" fmla="*/ 366 h 1338"/>
                <a:gd name="T8" fmla="*/ 2 w 916"/>
                <a:gd name="T9" fmla="*/ 484 h 1338"/>
                <a:gd name="T10" fmla="*/ 18 w 916"/>
                <a:gd name="T11" fmla="*/ 592 h 1338"/>
                <a:gd name="T12" fmla="*/ 44 w 916"/>
                <a:gd name="T13" fmla="*/ 676 h 1338"/>
                <a:gd name="T14" fmla="*/ 118 w 916"/>
                <a:gd name="T15" fmla="*/ 910 h 1338"/>
                <a:gd name="T16" fmla="*/ 126 w 916"/>
                <a:gd name="T17" fmla="*/ 1012 h 1338"/>
                <a:gd name="T18" fmla="*/ 142 w 916"/>
                <a:gd name="T19" fmla="*/ 1150 h 1338"/>
                <a:gd name="T20" fmla="*/ 174 w 916"/>
                <a:gd name="T21" fmla="*/ 1190 h 1338"/>
                <a:gd name="T22" fmla="*/ 204 w 916"/>
                <a:gd name="T23" fmla="*/ 1222 h 1338"/>
                <a:gd name="T24" fmla="*/ 240 w 916"/>
                <a:gd name="T25" fmla="*/ 1280 h 1338"/>
                <a:gd name="T26" fmla="*/ 308 w 916"/>
                <a:gd name="T27" fmla="*/ 1324 h 1338"/>
                <a:gd name="T28" fmla="*/ 398 w 916"/>
                <a:gd name="T29" fmla="*/ 1338 h 1338"/>
                <a:gd name="T30" fmla="*/ 568 w 916"/>
                <a:gd name="T31" fmla="*/ 1334 h 1338"/>
                <a:gd name="T32" fmla="*/ 646 w 916"/>
                <a:gd name="T33" fmla="*/ 1306 h 1338"/>
                <a:gd name="T34" fmla="*/ 694 w 916"/>
                <a:gd name="T35" fmla="*/ 1260 h 1338"/>
                <a:gd name="T36" fmla="*/ 720 w 916"/>
                <a:gd name="T37" fmla="*/ 1202 h 1338"/>
                <a:gd name="T38" fmla="*/ 762 w 916"/>
                <a:gd name="T39" fmla="*/ 1172 h 1338"/>
                <a:gd name="T40" fmla="*/ 788 w 916"/>
                <a:gd name="T41" fmla="*/ 1096 h 1338"/>
                <a:gd name="T42" fmla="*/ 792 w 916"/>
                <a:gd name="T43" fmla="*/ 976 h 1338"/>
                <a:gd name="T44" fmla="*/ 816 w 916"/>
                <a:gd name="T45" fmla="*/ 840 h 1338"/>
                <a:gd name="T46" fmla="*/ 884 w 916"/>
                <a:gd name="T47" fmla="*/ 648 h 1338"/>
                <a:gd name="T48" fmla="*/ 910 w 916"/>
                <a:gd name="T49" fmla="*/ 538 h 1338"/>
                <a:gd name="T50" fmla="*/ 916 w 916"/>
                <a:gd name="T51" fmla="*/ 460 h 1338"/>
                <a:gd name="T52" fmla="*/ 880 w 916"/>
                <a:gd name="T53" fmla="*/ 280 h 1338"/>
                <a:gd name="T54" fmla="*/ 782 w 916"/>
                <a:gd name="T55" fmla="*/ 136 h 1338"/>
                <a:gd name="T56" fmla="*/ 636 w 916"/>
                <a:gd name="T57" fmla="*/ 38 h 1338"/>
                <a:gd name="T58" fmla="*/ 458 w 916"/>
                <a:gd name="T59" fmla="*/ 0 h 1338"/>
                <a:gd name="T60" fmla="*/ 620 w 916"/>
                <a:gd name="T61" fmla="*/ 1164 h 1338"/>
                <a:gd name="T62" fmla="*/ 600 w 916"/>
                <a:gd name="T63" fmla="*/ 1206 h 1338"/>
                <a:gd name="T64" fmla="*/ 568 w 916"/>
                <a:gd name="T65" fmla="*/ 1224 h 1338"/>
                <a:gd name="T66" fmla="*/ 398 w 916"/>
                <a:gd name="T67" fmla="*/ 1232 h 1338"/>
                <a:gd name="T68" fmla="*/ 344 w 916"/>
                <a:gd name="T69" fmla="*/ 1222 h 1338"/>
                <a:gd name="T70" fmla="*/ 306 w 916"/>
                <a:gd name="T71" fmla="*/ 1190 h 1338"/>
                <a:gd name="T72" fmla="*/ 298 w 916"/>
                <a:gd name="T73" fmla="*/ 1158 h 1338"/>
                <a:gd name="T74" fmla="*/ 620 w 916"/>
                <a:gd name="T75" fmla="*/ 1158 h 1338"/>
                <a:gd name="T76" fmla="*/ 238 w 916"/>
                <a:gd name="T77" fmla="*/ 1104 h 1338"/>
                <a:gd name="T78" fmla="*/ 686 w 916"/>
                <a:gd name="T79" fmla="*/ 1046 h 1338"/>
                <a:gd name="T80" fmla="*/ 686 w 916"/>
                <a:gd name="T81" fmla="*/ 992 h 1338"/>
                <a:gd name="T82" fmla="*/ 688 w 916"/>
                <a:gd name="T83" fmla="*/ 934 h 1338"/>
                <a:gd name="T84" fmla="*/ 774 w 916"/>
                <a:gd name="T85" fmla="*/ 638 h 1338"/>
                <a:gd name="T86" fmla="*/ 706 w 916"/>
                <a:gd name="T87" fmla="*/ 834 h 1338"/>
                <a:gd name="T88" fmla="*/ 210 w 916"/>
                <a:gd name="T89" fmla="*/ 834 h 1338"/>
                <a:gd name="T90" fmla="*/ 144 w 916"/>
                <a:gd name="T91" fmla="*/ 638 h 1338"/>
                <a:gd name="T92" fmla="*/ 108 w 916"/>
                <a:gd name="T93" fmla="*/ 460 h 1338"/>
                <a:gd name="T94" fmla="*/ 124 w 916"/>
                <a:gd name="T95" fmla="*/ 354 h 1338"/>
                <a:gd name="T96" fmla="*/ 188 w 916"/>
                <a:gd name="T97" fmla="*/ 236 h 1338"/>
                <a:gd name="T98" fmla="*/ 292 w 916"/>
                <a:gd name="T99" fmla="*/ 150 h 1338"/>
                <a:gd name="T100" fmla="*/ 422 w 916"/>
                <a:gd name="T101" fmla="*/ 110 h 1338"/>
                <a:gd name="T102" fmla="*/ 530 w 916"/>
                <a:gd name="T103" fmla="*/ 114 h 1338"/>
                <a:gd name="T104" fmla="*/ 656 w 916"/>
                <a:gd name="T105" fmla="*/ 168 h 1338"/>
                <a:gd name="T106" fmla="*/ 750 w 916"/>
                <a:gd name="T107" fmla="*/ 262 h 1338"/>
                <a:gd name="T108" fmla="*/ 802 w 916"/>
                <a:gd name="T109" fmla="*/ 388 h 1338"/>
                <a:gd name="T110" fmla="*/ 808 w 916"/>
                <a:gd name="T111" fmla="*/ 502 h 1338"/>
                <a:gd name="T112" fmla="*/ 774 w 916"/>
                <a:gd name="T113" fmla="*/ 63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6" h="1338">
                  <a:moveTo>
                    <a:pt x="458" y="0"/>
                  </a:moveTo>
                  <a:lnTo>
                    <a:pt x="458" y="0"/>
                  </a:lnTo>
                  <a:lnTo>
                    <a:pt x="412" y="4"/>
                  </a:lnTo>
                  <a:lnTo>
                    <a:pt x="366" y="10"/>
                  </a:lnTo>
                  <a:lnTo>
                    <a:pt x="322" y="22"/>
                  </a:lnTo>
                  <a:lnTo>
                    <a:pt x="280" y="38"/>
                  </a:lnTo>
                  <a:lnTo>
                    <a:pt x="240" y="56"/>
                  </a:lnTo>
                  <a:lnTo>
                    <a:pt x="202" y="80"/>
                  </a:lnTo>
                  <a:lnTo>
                    <a:pt x="168" y="106"/>
                  </a:lnTo>
                  <a:lnTo>
                    <a:pt x="136" y="136"/>
                  </a:lnTo>
                  <a:lnTo>
                    <a:pt x="106" y="168"/>
                  </a:lnTo>
                  <a:lnTo>
                    <a:pt x="80" y="204"/>
                  </a:lnTo>
                  <a:lnTo>
                    <a:pt x="56" y="240"/>
                  </a:lnTo>
                  <a:lnTo>
                    <a:pt x="36" y="280"/>
                  </a:lnTo>
                  <a:lnTo>
                    <a:pt x="22" y="322"/>
                  </a:lnTo>
                  <a:lnTo>
                    <a:pt x="10" y="366"/>
                  </a:lnTo>
                  <a:lnTo>
                    <a:pt x="4" y="412"/>
                  </a:lnTo>
                  <a:lnTo>
                    <a:pt x="0" y="460"/>
                  </a:lnTo>
                  <a:lnTo>
                    <a:pt x="0" y="460"/>
                  </a:lnTo>
                  <a:lnTo>
                    <a:pt x="2" y="484"/>
                  </a:lnTo>
                  <a:lnTo>
                    <a:pt x="4" y="512"/>
                  </a:lnTo>
                  <a:lnTo>
                    <a:pt x="6" y="538"/>
                  </a:lnTo>
                  <a:lnTo>
                    <a:pt x="12" y="566"/>
                  </a:lnTo>
                  <a:lnTo>
                    <a:pt x="18" y="592"/>
                  </a:lnTo>
                  <a:lnTo>
                    <a:pt x="26" y="620"/>
                  </a:lnTo>
                  <a:lnTo>
                    <a:pt x="34" y="648"/>
                  </a:lnTo>
                  <a:lnTo>
                    <a:pt x="44" y="676"/>
                  </a:lnTo>
                  <a:lnTo>
                    <a:pt x="44" y="676"/>
                  </a:lnTo>
                  <a:lnTo>
                    <a:pt x="88" y="794"/>
                  </a:lnTo>
                  <a:lnTo>
                    <a:pt x="102" y="840"/>
                  </a:lnTo>
                  <a:lnTo>
                    <a:pt x="112" y="876"/>
                  </a:lnTo>
                  <a:lnTo>
                    <a:pt x="118" y="910"/>
                  </a:lnTo>
                  <a:lnTo>
                    <a:pt x="122" y="942"/>
                  </a:lnTo>
                  <a:lnTo>
                    <a:pt x="124" y="976"/>
                  </a:lnTo>
                  <a:lnTo>
                    <a:pt x="126" y="1012"/>
                  </a:lnTo>
                  <a:lnTo>
                    <a:pt x="126" y="1012"/>
                  </a:lnTo>
                  <a:lnTo>
                    <a:pt x="126" y="1068"/>
                  </a:lnTo>
                  <a:lnTo>
                    <a:pt x="130" y="1096"/>
                  </a:lnTo>
                  <a:lnTo>
                    <a:pt x="134" y="1124"/>
                  </a:lnTo>
                  <a:lnTo>
                    <a:pt x="142" y="1150"/>
                  </a:lnTo>
                  <a:lnTo>
                    <a:pt x="148" y="1160"/>
                  </a:lnTo>
                  <a:lnTo>
                    <a:pt x="156" y="1172"/>
                  </a:lnTo>
                  <a:lnTo>
                    <a:pt x="164" y="1182"/>
                  </a:lnTo>
                  <a:lnTo>
                    <a:pt x="174" y="1190"/>
                  </a:lnTo>
                  <a:lnTo>
                    <a:pt x="184" y="1198"/>
                  </a:lnTo>
                  <a:lnTo>
                    <a:pt x="198" y="1202"/>
                  </a:lnTo>
                  <a:lnTo>
                    <a:pt x="198" y="1202"/>
                  </a:lnTo>
                  <a:lnTo>
                    <a:pt x="204" y="1222"/>
                  </a:lnTo>
                  <a:lnTo>
                    <a:pt x="212" y="1242"/>
                  </a:lnTo>
                  <a:lnTo>
                    <a:pt x="224" y="1260"/>
                  </a:lnTo>
                  <a:lnTo>
                    <a:pt x="240" y="1280"/>
                  </a:lnTo>
                  <a:lnTo>
                    <a:pt x="240" y="1280"/>
                  </a:lnTo>
                  <a:lnTo>
                    <a:pt x="256" y="1294"/>
                  </a:lnTo>
                  <a:lnTo>
                    <a:pt x="272" y="1306"/>
                  </a:lnTo>
                  <a:lnTo>
                    <a:pt x="290" y="1316"/>
                  </a:lnTo>
                  <a:lnTo>
                    <a:pt x="308" y="1324"/>
                  </a:lnTo>
                  <a:lnTo>
                    <a:pt x="328" y="1330"/>
                  </a:lnTo>
                  <a:lnTo>
                    <a:pt x="350" y="1334"/>
                  </a:lnTo>
                  <a:lnTo>
                    <a:pt x="374" y="1338"/>
                  </a:lnTo>
                  <a:lnTo>
                    <a:pt x="398" y="1338"/>
                  </a:lnTo>
                  <a:lnTo>
                    <a:pt x="520" y="1338"/>
                  </a:lnTo>
                  <a:lnTo>
                    <a:pt x="520" y="1338"/>
                  </a:lnTo>
                  <a:lnTo>
                    <a:pt x="544" y="1338"/>
                  </a:lnTo>
                  <a:lnTo>
                    <a:pt x="568" y="1334"/>
                  </a:lnTo>
                  <a:lnTo>
                    <a:pt x="588" y="1330"/>
                  </a:lnTo>
                  <a:lnTo>
                    <a:pt x="610" y="1324"/>
                  </a:lnTo>
                  <a:lnTo>
                    <a:pt x="628" y="1316"/>
                  </a:lnTo>
                  <a:lnTo>
                    <a:pt x="646" y="1306"/>
                  </a:lnTo>
                  <a:lnTo>
                    <a:pt x="662" y="1294"/>
                  </a:lnTo>
                  <a:lnTo>
                    <a:pt x="676" y="1280"/>
                  </a:lnTo>
                  <a:lnTo>
                    <a:pt x="676" y="1280"/>
                  </a:lnTo>
                  <a:lnTo>
                    <a:pt x="694" y="1260"/>
                  </a:lnTo>
                  <a:lnTo>
                    <a:pt x="706" y="1242"/>
                  </a:lnTo>
                  <a:lnTo>
                    <a:pt x="714" y="1222"/>
                  </a:lnTo>
                  <a:lnTo>
                    <a:pt x="720" y="1202"/>
                  </a:lnTo>
                  <a:lnTo>
                    <a:pt x="720" y="1202"/>
                  </a:lnTo>
                  <a:lnTo>
                    <a:pt x="734" y="1198"/>
                  </a:lnTo>
                  <a:lnTo>
                    <a:pt x="744" y="1190"/>
                  </a:lnTo>
                  <a:lnTo>
                    <a:pt x="754" y="1182"/>
                  </a:lnTo>
                  <a:lnTo>
                    <a:pt x="762" y="1172"/>
                  </a:lnTo>
                  <a:lnTo>
                    <a:pt x="768" y="1160"/>
                  </a:lnTo>
                  <a:lnTo>
                    <a:pt x="774" y="1150"/>
                  </a:lnTo>
                  <a:lnTo>
                    <a:pt x="784" y="1124"/>
                  </a:lnTo>
                  <a:lnTo>
                    <a:pt x="788" y="1096"/>
                  </a:lnTo>
                  <a:lnTo>
                    <a:pt x="792" y="1068"/>
                  </a:lnTo>
                  <a:lnTo>
                    <a:pt x="792" y="1012"/>
                  </a:lnTo>
                  <a:lnTo>
                    <a:pt x="792" y="1012"/>
                  </a:lnTo>
                  <a:lnTo>
                    <a:pt x="792" y="976"/>
                  </a:lnTo>
                  <a:lnTo>
                    <a:pt x="794" y="942"/>
                  </a:lnTo>
                  <a:lnTo>
                    <a:pt x="798" y="910"/>
                  </a:lnTo>
                  <a:lnTo>
                    <a:pt x="806" y="876"/>
                  </a:lnTo>
                  <a:lnTo>
                    <a:pt x="816" y="840"/>
                  </a:lnTo>
                  <a:lnTo>
                    <a:pt x="830" y="794"/>
                  </a:lnTo>
                  <a:lnTo>
                    <a:pt x="874" y="676"/>
                  </a:lnTo>
                  <a:lnTo>
                    <a:pt x="874" y="676"/>
                  </a:lnTo>
                  <a:lnTo>
                    <a:pt x="884" y="648"/>
                  </a:lnTo>
                  <a:lnTo>
                    <a:pt x="892" y="620"/>
                  </a:lnTo>
                  <a:lnTo>
                    <a:pt x="900" y="592"/>
                  </a:lnTo>
                  <a:lnTo>
                    <a:pt x="906" y="566"/>
                  </a:lnTo>
                  <a:lnTo>
                    <a:pt x="910" y="538"/>
                  </a:lnTo>
                  <a:lnTo>
                    <a:pt x="914" y="512"/>
                  </a:lnTo>
                  <a:lnTo>
                    <a:pt x="916" y="484"/>
                  </a:lnTo>
                  <a:lnTo>
                    <a:pt x="916" y="460"/>
                  </a:lnTo>
                  <a:lnTo>
                    <a:pt x="916" y="460"/>
                  </a:lnTo>
                  <a:lnTo>
                    <a:pt x="914" y="412"/>
                  </a:lnTo>
                  <a:lnTo>
                    <a:pt x="908" y="366"/>
                  </a:lnTo>
                  <a:lnTo>
                    <a:pt x="896" y="322"/>
                  </a:lnTo>
                  <a:lnTo>
                    <a:pt x="880" y="280"/>
                  </a:lnTo>
                  <a:lnTo>
                    <a:pt x="862" y="240"/>
                  </a:lnTo>
                  <a:lnTo>
                    <a:pt x="838" y="204"/>
                  </a:lnTo>
                  <a:lnTo>
                    <a:pt x="812" y="168"/>
                  </a:lnTo>
                  <a:lnTo>
                    <a:pt x="782" y="136"/>
                  </a:lnTo>
                  <a:lnTo>
                    <a:pt x="750" y="106"/>
                  </a:lnTo>
                  <a:lnTo>
                    <a:pt x="714" y="80"/>
                  </a:lnTo>
                  <a:lnTo>
                    <a:pt x="676" y="56"/>
                  </a:lnTo>
                  <a:lnTo>
                    <a:pt x="636" y="38"/>
                  </a:lnTo>
                  <a:lnTo>
                    <a:pt x="594" y="22"/>
                  </a:lnTo>
                  <a:lnTo>
                    <a:pt x="550" y="10"/>
                  </a:lnTo>
                  <a:lnTo>
                    <a:pt x="506" y="4"/>
                  </a:lnTo>
                  <a:lnTo>
                    <a:pt x="458" y="0"/>
                  </a:lnTo>
                  <a:lnTo>
                    <a:pt x="458" y="0"/>
                  </a:lnTo>
                  <a:close/>
                  <a:moveTo>
                    <a:pt x="620" y="1158"/>
                  </a:moveTo>
                  <a:lnTo>
                    <a:pt x="620" y="1158"/>
                  </a:lnTo>
                  <a:lnTo>
                    <a:pt x="620" y="1164"/>
                  </a:lnTo>
                  <a:lnTo>
                    <a:pt x="618" y="1174"/>
                  </a:lnTo>
                  <a:lnTo>
                    <a:pt x="612" y="1190"/>
                  </a:lnTo>
                  <a:lnTo>
                    <a:pt x="606" y="1198"/>
                  </a:lnTo>
                  <a:lnTo>
                    <a:pt x="600" y="1206"/>
                  </a:lnTo>
                  <a:lnTo>
                    <a:pt x="600" y="1206"/>
                  </a:lnTo>
                  <a:lnTo>
                    <a:pt x="594" y="1212"/>
                  </a:lnTo>
                  <a:lnTo>
                    <a:pt x="586" y="1218"/>
                  </a:lnTo>
                  <a:lnTo>
                    <a:pt x="568" y="1224"/>
                  </a:lnTo>
                  <a:lnTo>
                    <a:pt x="546" y="1230"/>
                  </a:lnTo>
                  <a:lnTo>
                    <a:pt x="520" y="1232"/>
                  </a:lnTo>
                  <a:lnTo>
                    <a:pt x="398" y="1232"/>
                  </a:lnTo>
                  <a:lnTo>
                    <a:pt x="398" y="1232"/>
                  </a:lnTo>
                  <a:lnTo>
                    <a:pt x="382" y="1230"/>
                  </a:lnTo>
                  <a:lnTo>
                    <a:pt x="368" y="1230"/>
                  </a:lnTo>
                  <a:lnTo>
                    <a:pt x="356" y="1226"/>
                  </a:lnTo>
                  <a:lnTo>
                    <a:pt x="344" y="1222"/>
                  </a:lnTo>
                  <a:lnTo>
                    <a:pt x="334" y="1218"/>
                  </a:lnTo>
                  <a:lnTo>
                    <a:pt x="326" y="1214"/>
                  </a:lnTo>
                  <a:lnTo>
                    <a:pt x="314" y="1202"/>
                  </a:lnTo>
                  <a:lnTo>
                    <a:pt x="306" y="1190"/>
                  </a:lnTo>
                  <a:lnTo>
                    <a:pt x="300" y="1178"/>
                  </a:lnTo>
                  <a:lnTo>
                    <a:pt x="298" y="1168"/>
                  </a:lnTo>
                  <a:lnTo>
                    <a:pt x="298" y="1158"/>
                  </a:lnTo>
                  <a:lnTo>
                    <a:pt x="298" y="1158"/>
                  </a:lnTo>
                  <a:lnTo>
                    <a:pt x="298" y="1156"/>
                  </a:lnTo>
                  <a:lnTo>
                    <a:pt x="620" y="1156"/>
                  </a:lnTo>
                  <a:lnTo>
                    <a:pt x="620" y="1156"/>
                  </a:lnTo>
                  <a:lnTo>
                    <a:pt x="620" y="1158"/>
                  </a:lnTo>
                  <a:lnTo>
                    <a:pt x="620" y="1158"/>
                  </a:lnTo>
                  <a:close/>
                  <a:moveTo>
                    <a:pt x="678" y="1104"/>
                  </a:moveTo>
                  <a:lnTo>
                    <a:pt x="238" y="1104"/>
                  </a:lnTo>
                  <a:lnTo>
                    <a:pt x="238" y="1104"/>
                  </a:lnTo>
                  <a:lnTo>
                    <a:pt x="236" y="1084"/>
                  </a:lnTo>
                  <a:lnTo>
                    <a:pt x="232" y="1046"/>
                  </a:lnTo>
                  <a:lnTo>
                    <a:pt x="686" y="1046"/>
                  </a:lnTo>
                  <a:lnTo>
                    <a:pt x="686" y="1046"/>
                  </a:lnTo>
                  <a:lnTo>
                    <a:pt x="682" y="1084"/>
                  </a:lnTo>
                  <a:lnTo>
                    <a:pt x="678" y="1104"/>
                  </a:lnTo>
                  <a:lnTo>
                    <a:pt x="678" y="1104"/>
                  </a:lnTo>
                  <a:close/>
                  <a:moveTo>
                    <a:pt x="686" y="992"/>
                  </a:moveTo>
                  <a:lnTo>
                    <a:pt x="232" y="992"/>
                  </a:lnTo>
                  <a:lnTo>
                    <a:pt x="232" y="992"/>
                  </a:lnTo>
                  <a:lnTo>
                    <a:pt x="230" y="934"/>
                  </a:lnTo>
                  <a:lnTo>
                    <a:pt x="688" y="934"/>
                  </a:lnTo>
                  <a:lnTo>
                    <a:pt x="688" y="934"/>
                  </a:lnTo>
                  <a:lnTo>
                    <a:pt x="686" y="992"/>
                  </a:lnTo>
                  <a:lnTo>
                    <a:pt x="686" y="992"/>
                  </a:lnTo>
                  <a:close/>
                  <a:moveTo>
                    <a:pt x="774" y="638"/>
                  </a:moveTo>
                  <a:lnTo>
                    <a:pt x="774" y="638"/>
                  </a:lnTo>
                  <a:lnTo>
                    <a:pt x="744" y="716"/>
                  </a:lnTo>
                  <a:lnTo>
                    <a:pt x="722" y="780"/>
                  </a:lnTo>
                  <a:lnTo>
                    <a:pt x="706" y="834"/>
                  </a:lnTo>
                  <a:lnTo>
                    <a:pt x="696" y="882"/>
                  </a:lnTo>
                  <a:lnTo>
                    <a:pt x="222" y="882"/>
                  </a:lnTo>
                  <a:lnTo>
                    <a:pt x="222" y="882"/>
                  </a:lnTo>
                  <a:lnTo>
                    <a:pt x="210" y="834"/>
                  </a:lnTo>
                  <a:lnTo>
                    <a:pt x="194" y="780"/>
                  </a:lnTo>
                  <a:lnTo>
                    <a:pt x="172" y="716"/>
                  </a:lnTo>
                  <a:lnTo>
                    <a:pt x="144" y="638"/>
                  </a:lnTo>
                  <a:lnTo>
                    <a:pt x="144" y="638"/>
                  </a:lnTo>
                  <a:lnTo>
                    <a:pt x="128" y="592"/>
                  </a:lnTo>
                  <a:lnTo>
                    <a:pt x="116" y="546"/>
                  </a:lnTo>
                  <a:lnTo>
                    <a:pt x="110" y="502"/>
                  </a:lnTo>
                  <a:lnTo>
                    <a:pt x="108" y="460"/>
                  </a:lnTo>
                  <a:lnTo>
                    <a:pt x="108" y="460"/>
                  </a:lnTo>
                  <a:lnTo>
                    <a:pt x="110" y="424"/>
                  </a:lnTo>
                  <a:lnTo>
                    <a:pt x="114" y="388"/>
                  </a:lnTo>
                  <a:lnTo>
                    <a:pt x="124" y="354"/>
                  </a:lnTo>
                  <a:lnTo>
                    <a:pt x="136" y="322"/>
                  </a:lnTo>
                  <a:lnTo>
                    <a:pt x="150" y="292"/>
                  </a:lnTo>
                  <a:lnTo>
                    <a:pt x="168" y="262"/>
                  </a:lnTo>
                  <a:lnTo>
                    <a:pt x="188" y="236"/>
                  </a:lnTo>
                  <a:lnTo>
                    <a:pt x="210" y="210"/>
                  </a:lnTo>
                  <a:lnTo>
                    <a:pt x="236" y="188"/>
                  </a:lnTo>
                  <a:lnTo>
                    <a:pt x="262" y="168"/>
                  </a:lnTo>
                  <a:lnTo>
                    <a:pt x="292" y="150"/>
                  </a:lnTo>
                  <a:lnTo>
                    <a:pt x="322" y="136"/>
                  </a:lnTo>
                  <a:lnTo>
                    <a:pt x="354" y="124"/>
                  </a:lnTo>
                  <a:lnTo>
                    <a:pt x="388" y="114"/>
                  </a:lnTo>
                  <a:lnTo>
                    <a:pt x="422" y="110"/>
                  </a:lnTo>
                  <a:lnTo>
                    <a:pt x="458" y="108"/>
                  </a:lnTo>
                  <a:lnTo>
                    <a:pt x="458" y="108"/>
                  </a:lnTo>
                  <a:lnTo>
                    <a:pt x="494" y="110"/>
                  </a:lnTo>
                  <a:lnTo>
                    <a:pt x="530" y="114"/>
                  </a:lnTo>
                  <a:lnTo>
                    <a:pt x="564" y="124"/>
                  </a:lnTo>
                  <a:lnTo>
                    <a:pt x="596" y="136"/>
                  </a:lnTo>
                  <a:lnTo>
                    <a:pt x="626" y="150"/>
                  </a:lnTo>
                  <a:lnTo>
                    <a:pt x="656" y="168"/>
                  </a:lnTo>
                  <a:lnTo>
                    <a:pt x="682" y="188"/>
                  </a:lnTo>
                  <a:lnTo>
                    <a:pt x="708" y="210"/>
                  </a:lnTo>
                  <a:lnTo>
                    <a:pt x="730" y="236"/>
                  </a:lnTo>
                  <a:lnTo>
                    <a:pt x="750" y="262"/>
                  </a:lnTo>
                  <a:lnTo>
                    <a:pt x="768" y="292"/>
                  </a:lnTo>
                  <a:lnTo>
                    <a:pt x="782" y="322"/>
                  </a:lnTo>
                  <a:lnTo>
                    <a:pt x="794" y="354"/>
                  </a:lnTo>
                  <a:lnTo>
                    <a:pt x="802" y="388"/>
                  </a:lnTo>
                  <a:lnTo>
                    <a:pt x="808" y="424"/>
                  </a:lnTo>
                  <a:lnTo>
                    <a:pt x="810" y="460"/>
                  </a:lnTo>
                  <a:lnTo>
                    <a:pt x="810" y="460"/>
                  </a:lnTo>
                  <a:lnTo>
                    <a:pt x="808" y="502"/>
                  </a:lnTo>
                  <a:lnTo>
                    <a:pt x="800" y="546"/>
                  </a:lnTo>
                  <a:lnTo>
                    <a:pt x="790" y="592"/>
                  </a:lnTo>
                  <a:lnTo>
                    <a:pt x="774" y="638"/>
                  </a:lnTo>
                  <a:lnTo>
                    <a:pt x="774" y="638"/>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3" name="组合 62"/>
          <p:cNvGrpSpPr/>
          <p:nvPr/>
        </p:nvGrpSpPr>
        <p:grpSpPr>
          <a:xfrm>
            <a:off x="7199056" y="1805362"/>
            <a:ext cx="645761" cy="556764"/>
            <a:chOff x="5399995" y="1354021"/>
            <a:chExt cx="484384" cy="417573"/>
          </a:xfrm>
        </p:grpSpPr>
        <p:sp>
          <p:nvSpPr>
            <p:cNvPr id="64" name="六边形 63"/>
            <p:cNvSpPr/>
            <p:nvPr/>
          </p:nvSpPr>
          <p:spPr>
            <a:xfrm>
              <a:off x="5399995" y="1354021"/>
              <a:ext cx="484384" cy="417573"/>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5" name="组合 64"/>
            <p:cNvGrpSpPr/>
            <p:nvPr/>
          </p:nvGrpSpPr>
          <p:grpSpPr>
            <a:xfrm>
              <a:off x="5539568" y="1426192"/>
              <a:ext cx="205239" cy="273230"/>
              <a:chOff x="6111875" y="292100"/>
              <a:chExt cx="1543050" cy="2054225"/>
            </a:xfrm>
            <a:solidFill>
              <a:schemeClr val="bg1"/>
            </a:solidFill>
            <a:effectLst/>
          </p:grpSpPr>
          <p:sp>
            <p:nvSpPr>
              <p:cNvPr id="66" name="Freeform 18"/>
              <p:cNvSpPr/>
              <p:nvPr/>
            </p:nvSpPr>
            <p:spPr bwMode="auto">
              <a:xfrm>
                <a:off x="6124575" y="1708150"/>
                <a:ext cx="692150" cy="638175"/>
              </a:xfrm>
              <a:custGeom>
                <a:avLst/>
                <a:gdLst>
                  <a:gd name="T0" fmla="*/ 302 w 436"/>
                  <a:gd name="T1" fmla="*/ 20 h 402"/>
                  <a:gd name="T2" fmla="*/ 168 w 436"/>
                  <a:gd name="T3" fmla="*/ 20 h 402"/>
                  <a:gd name="T4" fmla="*/ 168 w 436"/>
                  <a:gd name="T5" fmla="*/ 20 h 402"/>
                  <a:gd name="T6" fmla="*/ 150 w 436"/>
                  <a:gd name="T7" fmla="*/ 18 h 402"/>
                  <a:gd name="T8" fmla="*/ 134 w 436"/>
                  <a:gd name="T9" fmla="*/ 14 h 402"/>
                  <a:gd name="T10" fmla="*/ 118 w 436"/>
                  <a:gd name="T11" fmla="*/ 8 h 402"/>
                  <a:gd name="T12" fmla="*/ 104 w 436"/>
                  <a:gd name="T13" fmla="*/ 0 h 402"/>
                  <a:gd name="T14" fmla="*/ 2 w 436"/>
                  <a:gd name="T15" fmla="*/ 250 h 402"/>
                  <a:gd name="T16" fmla="*/ 2 w 436"/>
                  <a:gd name="T17" fmla="*/ 250 h 402"/>
                  <a:gd name="T18" fmla="*/ 0 w 436"/>
                  <a:gd name="T19" fmla="*/ 258 h 402"/>
                  <a:gd name="T20" fmla="*/ 0 w 436"/>
                  <a:gd name="T21" fmla="*/ 264 h 402"/>
                  <a:gd name="T22" fmla="*/ 2 w 436"/>
                  <a:gd name="T23" fmla="*/ 268 h 402"/>
                  <a:gd name="T24" fmla="*/ 4 w 436"/>
                  <a:gd name="T25" fmla="*/ 274 h 402"/>
                  <a:gd name="T26" fmla="*/ 8 w 436"/>
                  <a:gd name="T27" fmla="*/ 278 h 402"/>
                  <a:gd name="T28" fmla="*/ 14 w 436"/>
                  <a:gd name="T29" fmla="*/ 282 h 402"/>
                  <a:gd name="T30" fmla="*/ 18 w 436"/>
                  <a:gd name="T31" fmla="*/ 284 h 402"/>
                  <a:gd name="T32" fmla="*/ 26 w 436"/>
                  <a:gd name="T33" fmla="*/ 284 h 402"/>
                  <a:gd name="T34" fmla="*/ 176 w 436"/>
                  <a:gd name="T35" fmla="*/ 272 h 402"/>
                  <a:gd name="T36" fmla="*/ 176 w 436"/>
                  <a:gd name="T37" fmla="*/ 272 h 402"/>
                  <a:gd name="T38" fmla="*/ 182 w 436"/>
                  <a:gd name="T39" fmla="*/ 272 h 402"/>
                  <a:gd name="T40" fmla="*/ 186 w 436"/>
                  <a:gd name="T41" fmla="*/ 274 h 402"/>
                  <a:gd name="T42" fmla="*/ 192 w 436"/>
                  <a:gd name="T43" fmla="*/ 276 h 402"/>
                  <a:gd name="T44" fmla="*/ 196 w 436"/>
                  <a:gd name="T45" fmla="*/ 280 h 402"/>
                  <a:gd name="T46" fmla="*/ 294 w 436"/>
                  <a:gd name="T47" fmla="*/ 394 h 402"/>
                  <a:gd name="T48" fmla="*/ 294 w 436"/>
                  <a:gd name="T49" fmla="*/ 394 h 402"/>
                  <a:gd name="T50" fmla="*/ 300 w 436"/>
                  <a:gd name="T51" fmla="*/ 398 h 402"/>
                  <a:gd name="T52" fmla="*/ 304 w 436"/>
                  <a:gd name="T53" fmla="*/ 402 h 402"/>
                  <a:gd name="T54" fmla="*/ 310 w 436"/>
                  <a:gd name="T55" fmla="*/ 402 h 402"/>
                  <a:gd name="T56" fmla="*/ 316 w 436"/>
                  <a:gd name="T57" fmla="*/ 402 h 402"/>
                  <a:gd name="T58" fmla="*/ 322 w 436"/>
                  <a:gd name="T59" fmla="*/ 402 h 402"/>
                  <a:gd name="T60" fmla="*/ 326 w 436"/>
                  <a:gd name="T61" fmla="*/ 398 h 402"/>
                  <a:gd name="T62" fmla="*/ 332 w 436"/>
                  <a:gd name="T63" fmla="*/ 394 h 402"/>
                  <a:gd name="T64" fmla="*/ 334 w 436"/>
                  <a:gd name="T65" fmla="*/ 388 h 402"/>
                  <a:gd name="T66" fmla="*/ 436 w 436"/>
                  <a:gd name="T67" fmla="*/ 140 h 402"/>
                  <a:gd name="T68" fmla="*/ 436 w 436"/>
                  <a:gd name="T69" fmla="*/ 140 h 402"/>
                  <a:gd name="T70" fmla="*/ 424 w 436"/>
                  <a:gd name="T71" fmla="*/ 134 h 402"/>
                  <a:gd name="T72" fmla="*/ 414 w 436"/>
                  <a:gd name="T73" fmla="*/ 128 h 402"/>
                  <a:gd name="T74" fmla="*/ 404 w 436"/>
                  <a:gd name="T75" fmla="*/ 122 h 402"/>
                  <a:gd name="T76" fmla="*/ 394 w 436"/>
                  <a:gd name="T77" fmla="*/ 114 h 402"/>
                  <a:gd name="T78" fmla="*/ 302 w 436"/>
                  <a:gd name="T79" fmla="*/ 2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402">
                    <a:moveTo>
                      <a:pt x="302" y="20"/>
                    </a:moveTo>
                    <a:lnTo>
                      <a:pt x="168" y="20"/>
                    </a:lnTo>
                    <a:lnTo>
                      <a:pt x="168" y="20"/>
                    </a:lnTo>
                    <a:lnTo>
                      <a:pt x="150" y="18"/>
                    </a:lnTo>
                    <a:lnTo>
                      <a:pt x="134" y="14"/>
                    </a:lnTo>
                    <a:lnTo>
                      <a:pt x="118" y="8"/>
                    </a:lnTo>
                    <a:lnTo>
                      <a:pt x="104" y="0"/>
                    </a:lnTo>
                    <a:lnTo>
                      <a:pt x="2" y="250"/>
                    </a:lnTo>
                    <a:lnTo>
                      <a:pt x="2" y="250"/>
                    </a:lnTo>
                    <a:lnTo>
                      <a:pt x="0" y="258"/>
                    </a:lnTo>
                    <a:lnTo>
                      <a:pt x="0" y="264"/>
                    </a:lnTo>
                    <a:lnTo>
                      <a:pt x="2" y="268"/>
                    </a:lnTo>
                    <a:lnTo>
                      <a:pt x="4" y="274"/>
                    </a:lnTo>
                    <a:lnTo>
                      <a:pt x="8" y="278"/>
                    </a:lnTo>
                    <a:lnTo>
                      <a:pt x="14" y="282"/>
                    </a:lnTo>
                    <a:lnTo>
                      <a:pt x="18" y="284"/>
                    </a:lnTo>
                    <a:lnTo>
                      <a:pt x="26" y="284"/>
                    </a:lnTo>
                    <a:lnTo>
                      <a:pt x="176" y="272"/>
                    </a:lnTo>
                    <a:lnTo>
                      <a:pt x="176" y="272"/>
                    </a:lnTo>
                    <a:lnTo>
                      <a:pt x="182" y="272"/>
                    </a:lnTo>
                    <a:lnTo>
                      <a:pt x="186" y="274"/>
                    </a:lnTo>
                    <a:lnTo>
                      <a:pt x="192" y="276"/>
                    </a:lnTo>
                    <a:lnTo>
                      <a:pt x="196" y="280"/>
                    </a:lnTo>
                    <a:lnTo>
                      <a:pt x="294" y="394"/>
                    </a:lnTo>
                    <a:lnTo>
                      <a:pt x="294" y="394"/>
                    </a:lnTo>
                    <a:lnTo>
                      <a:pt x="300" y="398"/>
                    </a:lnTo>
                    <a:lnTo>
                      <a:pt x="304" y="402"/>
                    </a:lnTo>
                    <a:lnTo>
                      <a:pt x="310" y="402"/>
                    </a:lnTo>
                    <a:lnTo>
                      <a:pt x="316" y="402"/>
                    </a:lnTo>
                    <a:lnTo>
                      <a:pt x="322" y="402"/>
                    </a:lnTo>
                    <a:lnTo>
                      <a:pt x="326" y="398"/>
                    </a:lnTo>
                    <a:lnTo>
                      <a:pt x="332" y="394"/>
                    </a:lnTo>
                    <a:lnTo>
                      <a:pt x="334" y="388"/>
                    </a:lnTo>
                    <a:lnTo>
                      <a:pt x="436" y="140"/>
                    </a:lnTo>
                    <a:lnTo>
                      <a:pt x="436" y="140"/>
                    </a:lnTo>
                    <a:lnTo>
                      <a:pt x="424" y="134"/>
                    </a:lnTo>
                    <a:lnTo>
                      <a:pt x="414" y="128"/>
                    </a:lnTo>
                    <a:lnTo>
                      <a:pt x="404" y="122"/>
                    </a:lnTo>
                    <a:lnTo>
                      <a:pt x="394" y="114"/>
                    </a:lnTo>
                    <a:lnTo>
                      <a:pt x="302" y="2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7" name="Freeform 19"/>
              <p:cNvSpPr/>
              <p:nvPr/>
            </p:nvSpPr>
            <p:spPr bwMode="auto">
              <a:xfrm>
                <a:off x="6950075" y="1708150"/>
                <a:ext cx="692150" cy="638175"/>
              </a:xfrm>
              <a:custGeom>
                <a:avLst/>
                <a:gdLst>
                  <a:gd name="T0" fmla="*/ 332 w 436"/>
                  <a:gd name="T1" fmla="*/ 0 h 402"/>
                  <a:gd name="T2" fmla="*/ 332 w 436"/>
                  <a:gd name="T3" fmla="*/ 0 h 402"/>
                  <a:gd name="T4" fmla="*/ 316 w 436"/>
                  <a:gd name="T5" fmla="*/ 8 h 402"/>
                  <a:gd name="T6" fmla="*/ 300 w 436"/>
                  <a:gd name="T7" fmla="*/ 14 h 402"/>
                  <a:gd name="T8" fmla="*/ 284 w 436"/>
                  <a:gd name="T9" fmla="*/ 18 h 402"/>
                  <a:gd name="T10" fmla="*/ 266 w 436"/>
                  <a:gd name="T11" fmla="*/ 20 h 402"/>
                  <a:gd name="T12" fmla="*/ 134 w 436"/>
                  <a:gd name="T13" fmla="*/ 20 h 402"/>
                  <a:gd name="T14" fmla="*/ 40 w 436"/>
                  <a:gd name="T15" fmla="*/ 114 h 402"/>
                  <a:gd name="T16" fmla="*/ 40 w 436"/>
                  <a:gd name="T17" fmla="*/ 114 h 402"/>
                  <a:gd name="T18" fmla="*/ 30 w 436"/>
                  <a:gd name="T19" fmla="*/ 122 h 402"/>
                  <a:gd name="T20" fmla="*/ 20 w 436"/>
                  <a:gd name="T21" fmla="*/ 128 h 402"/>
                  <a:gd name="T22" fmla="*/ 10 w 436"/>
                  <a:gd name="T23" fmla="*/ 134 h 402"/>
                  <a:gd name="T24" fmla="*/ 0 w 436"/>
                  <a:gd name="T25" fmla="*/ 140 h 402"/>
                  <a:gd name="T26" fmla="*/ 100 w 436"/>
                  <a:gd name="T27" fmla="*/ 388 h 402"/>
                  <a:gd name="T28" fmla="*/ 100 w 436"/>
                  <a:gd name="T29" fmla="*/ 388 h 402"/>
                  <a:gd name="T30" fmla="*/ 104 w 436"/>
                  <a:gd name="T31" fmla="*/ 394 h 402"/>
                  <a:gd name="T32" fmla="*/ 108 w 436"/>
                  <a:gd name="T33" fmla="*/ 398 h 402"/>
                  <a:gd name="T34" fmla="*/ 112 w 436"/>
                  <a:gd name="T35" fmla="*/ 402 h 402"/>
                  <a:gd name="T36" fmla="*/ 118 w 436"/>
                  <a:gd name="T37" fmla="*/ 402 h 402"/>
                  <a:gd name="T38" fmla="*/ 124 w 436"/>
                  <a:gd name="T39" fmla="*/ 402 h 402"/>
                  <a:gd name="T40" fmla="*/ 130 w 436"/>
                  <a:gd name="T41" fmla="*/ 402 h 402"/>
                  <a:gd name="T42" fmla="*/ 136 w 436"/>
                  <a:gd name="T43" fmla="*/ 398 h 402"/>
                  <a:gd name="T44" fmla="*/ 140 w 436"/>
                  <a:gd name="T45" fmla="*/ 394 h 402"/>
                  <a:gd name="T46" fmla="*/ 240 w 436"/>
                  <a:gd name="T47" fmla="*/ 280 h 402"/>
                  <a:gd name="T48" fmla="*/ 240 w 436"/>
                  <a:gd name="T49" fmla="*/ 280 h 402"/>
                  <a:gd name="T50" fmla="*/ 244 w 436"/>
                  <a:gd name="T51" fmla="*/ 276 h 402"/>
                  <a:gd name="T52" fmla="*/ 248 w 436"/>
                  <a:gd name="T53" fmla="*/ 274 h 402"/>
                  <a:gd name="T54" fmla="*/ 254 w 436"/>
                  <a:gd name="T55" fmla="*/ 272 h 402"/>
                  <a:gd name="T56" fmla="*/ 258 w 436"/>
                  <a:gd name="T57" fmla="*/ 272 h 402"/>
                  <a:gd name="T58" fmla="*/ 410 w 436"/>
                  <a:gd name="T59" fmla="*/ 284 h 402"/>
                  <a:gd name="T60" fmla="*/ 410 w 436"/>
                  <a:gd name="T61" fmla="*/ 284 h 402"/>
                  <a:gd name="T62" fmla="*/ 416 w 436"/>
                  <a:gd name="T63" fmla="*/ 284 h 402"/>
                  <a:gd name="T64" fmla="*/ 422 w 436"/>
                  <a:gd name="T65" fmla="*/ 282 h 402"/>
                  <a:gd name="T66" fmla="*/ 426 w 436"/>
                  <a:gd name="T67" fmla="*/ 278 h 402"/>
                  <a:gd name="T68" fmla="*/ 430 w 436"/>
                  <a:gd name="T69" fmla="*/ 274 h 402"/>
                  <a:gd name="T70" fmla="*/ 434 w 436"/>
                  <a:gd name="T71" fmla="*/ 268 h 402"/>
                  <a:gd name="T72" fmla="*/ 434 w 436"/>
                  <a:gd name="T73" fmla="*/ 264 h 402"/>
                  <a:gd name="T74" fmla="*/ 436 w 436"/>
                  <a:gd name="T75" fmla="*/ 258 h 402"/>
                  <a:gd name="T76" fmla="*/ 434 w 436"/>
                  <a:gd name="T77" fmla="*/ 250 h 402"/>
                  <a:gd name="T78" fmla="*/ 332 w 436"/>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402">
                    <a:moveTo>
                      <a:pt x="332" y="0"/>
                    </a:moveTo>
                    <a:lnTo>
                      <a:pt x="332" y="0"/>
                    </a:lnTo>
                    <a:lnTo>
                      <a:pt x="316" y="8"/>
                    </a:lnTo>
                    <a:lnTo>
                      <a:pt x="300" y="14"/>
                    </a:lnTo>
                    <a:lnTo>
                      <a:pt x="284" y="18"/>
                    </a:lnTo>
                    <a:lnTo>
                      <a:pt x="266" y="20"/>
                    </a:lnTo>
                    <a:lnTo>
                      <a:pt x="134" y="20"/>
                    </a:lnTo>
                    <a:lnTo>
                      <a:pt x="40" y="114"/>
                    </a:lnTo>
                    <a:lnTo>
                      <a:pt x="40" y="114"/>
                    </a:lnTo>
                    <a:lnTo>
                      <a:pt x="30" y="122"/>
                    </a:lnTo>
                    <a:lnTo>
                      <a:pt x="20" y="128"/>
                    </a:lnTo>
                    <a:lnTo>
                      <a:pt x="10" y="134"/>
                    </a:lnTo>
                    <a:lnTo>
                      <a:pt x="0" y="140"/>
                    </a:lnTo>
                    <a:lnTo>
                      <a:pt x="100" y="388"/>
                    </a:lnTo>
                    <a:lnTo>
                      <a:pt x="100" y="388"/>
                    </a:lnTo>
                    <a:lnTo>
                      <a:pt x="104" y="394"/>
                    </a:lnTo>
                    <a:lnTo>
                      <a:pt x="108" y="398"/>
                    </a:lnTo>
                    <a:lnTo>
                      <a:pt x="112" y="402"/>
                    </a:lnTo>
                    <a:lnTo>
                      <a:pt x="118" y="402"/>
                    </a:lnTo>
                    <a:lnTo>
                      <a:pt x="124" y="402"/>
                    </a:lnTo>
                    <a:lnTo>
                      <a:pt x="130" y="402"/>
                    </a:lnTo>
                    <a:lnTo>
                      <a:pt x="136" y="398"/>
                    </a:lnTo>
                    <a:lnTo>
                      <a:pt x="140" y="394"/>
                    </a:lnTo>
                    <a:lnTo>
                      <a:pt x="240" y="280"/>
                    </a:lnTo>
                    <a:lnTo>
                      <a:pt x="240" y="280"/>
                    </a:lnTo>
                    <a:lnTo>
                      <a:pt x="244" y="276"/>
                    </a:lnTo>
                    <a:lnTo>
                      <a:pt x="248" y="274"/>
                    </a:lnTo>
                    <a:lnTo>
                      <a:pt x="254" y="272"/>
                    </a:lnTo>
                    <a:lnTo>
                      <a:pt x="258" y="272"/>
                    </a:lnTo>
                    <a:lnTo>
                      <a:pt x="410" y="284"/>
                    </a:lnTo>
                    <a:lnTo>
                      <a:pt x="410" y="284"/>
                    </a:lnTo>
                    <a:lnTo>
                      <a:pt x="416" y="284"/>
                    </a:lnTo>
                    <a:lnTo>
                      <a:pt x="422" y="282"/>
                    </a:lnTo>
                    <a:lnTo>
                      <a:pt x="426" y="278"/>
                    </a:lnTo>
                    <a:lnTo>
                      <a:pt x="430" y="274"/>
                    </a:lnTo>
                    <a:lnTo>
                      <a:pt x="434" y="268"/>
                    </a:lnTo>
                    <a:lnTo>
                      <a:pt x="434" y="264"/>
                    </a:lnTo>
                    <a:lnTo>
                      <a:pt x="436" y="258"/>
                    </a:lnTo>
                    <a:lnTo>
                      <a:pt x="434" y="250"/>
                    </a:lnTo>
                    <a:lnTo>
                      <a:pt x="332"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8" name="Freeform 20"/>
              <p:cNvSpPr>
                <a:spLocks noEditPoints="1"/>
              </p:cNvSpPr>
              <p:nvPr/>
            </p:nvSpPr>
            <p:spPr bwMode="auto">
              <a:xfrm>
                <a:off x="6111875" y="292100"/>
                <a:ext cx="1543050" cy="1543050"/>
              </a:xfrm>
              <a:custGeom>
                <a:avLst/>
                <a:gdLst>
                  <a:gd name="T0" fmla="*/ 804 w 972"/>
                  <a:gd name="T1" fmla="*/ 844 h 972"/>
                  <a:gd name="T2" fmla="*/ 836 w 972"/>
                  <a:gd name="T3" fmla="*/ 822 h 972"/>
                  <a:gd name="T4" fmla="*/ 844 w 972"/>
                  <a:gd name="T5" fmla="*/ 654 h 972"/>
                  <a:gd name="T6" fmla="*/ 852 w 972"/>
                  <a:gd name="T7" fmla="*/ 628 h 972"/>
                  <a:gd name="T8" fmla="*/ 964 w 972"/>
                  <a:gd name="T9" fmla="*/ 514 h 972"/>
                  <a:gd name="T10" fmla="*/ 970 w 972"/>
                  <a:gd name="T11" fmla="*/ 476 h 972"/>
                  <a:gd name="T12" fmla="*/ 858 w 972"/>
                  <a:gd name="T13" fmla="*/ 352 h 972"/>
                  <a:gd name="T14" fmla="*/ 844 w 972"/>
                  <a:gd name="T15" fmla="*/ 328 h 972"/>
                  <a:gd name="T16" fmla="*/ 842 w 972"/>
                  <a:gd name="T17" fmla="*/ 168 h 972"/>
                  <a:gd name="T18" fmla="*/ 822 w 972"/>
                  <a:gd name="T19" fmla="*/ 136 h 972"/>
                  <a:gd name="T20" fmla="*/ 654 w 972"/>
                  <a:gd name="T21" fmla="*/ 128 h 972"/>
                  <a:gd name="T22" fmla="*/ 626 w 972"/>
                  <a:gd name="T23" fmla="*/ 120 h 972"/>
                  <a:gd name="T24" fmla="*/ 512 w 972"/>
                  <a:gd name="T25" fmla="*/ 8 h 972"/>
                  <a:gd name="T26" fmla="*/ 476 w 972"/>
                  <a:gd name="T27" fmla="*/ 0 h 972"/>
                  <a:gd name="T28" fmla="*/ 352 w 972"/>
                  <a:gd name="T29" fmla="*/ 114 h 972"/>
                  <a:gd name="T30" fmla="*/ 326 w 972"/>
                  <a:gd name="T31" fmla="*/ 128 h 972"/>
                  <a:gd name="T32" fmla="*/ 166 w 972"/>
                  <a:gd name="T33" fmla="*/ 130 h 972"/>
                  <a:gd name="T34" fmla="*/ 136 w 972"/>
                  <a:gd name="T35" fmla="*/ 150 h 972"/>
                  <a:gd name="T36" fmla="*/ 128 w 972"/>
                  <a:gd name="T37" fmla="*/ 318 h 972"/>
                  <a:gd name="T38" fmla="*/ 120 w 972"/>
                  <a:gd name="T39" fmla="*/ 344 h 972"/>
                  <a:gd name="T40" fmla="*/ 8 w 972"/>
                  <a:gd name="T41" fmla="*/ 460 h 972"/>
                  <a:gd name="T42" fmla="*/ 0 w 972"/>
                  <a:gd name="T43" fmla="*/ 496 h 972"/>
                  <a:gd name="T44" fmla="*/ 112 w 972"/>
                  <a:gd name="T45" fmla="*/ 620 h 972"/>
                  <a:gd name="T46" fmla="*/ 126 w 972"/>
                  <a:gd name="T47" fmla="*/ 646 h 972"/>
                  <a:gd name="T48" fmla="*/ 128 w 972"/>
                  <a:gd name="T49" fmla="*/ 804 h 972"/>
                  <a:gd name="T50" fmla="*/ 148 w 972"/>
                  <a:gd name="T51" fmla="*/ 836 h 972"/>
                  <a:gd name="T52" fmla="*/ 316 w 972"/>
                  <a:gd name="T53" fmla="*/ 844 h 972"/>
                  <a:gd name="T54" fmla="*/ 344 w 972"/>
                  <a:gd name="T55" fmla="*/ 852 h 972"/>
                  <a:gd name="T56" fmla="*/ 458 w 972"/>
                  <a:gd name="T57" fmla="*/ 964 h 972"/>
                  <a:gd name="T58" fmla="*/ 494 w 972"/>
                  <a:gd name="T59" fmla="*/ 972 h 972"/>
                  <a:gd name="T60" fmla="*/ 620 w 972"/>
                  <a:gd name="T61" fmla="*/ 858 h 972"/>
                  <a:gd name="T62" fmla="*/ 644 w 972"/>
                  <a:gd name="T63" fmla="*/ 846 h 972"/>
                  <a:gd name="T64" fmla="*/ 486 w 972"/>
                  <a:gd name="T65" fmla="*/ 750 h 972"/>
                  <a:gd name="T66" fmla="*/ 382 w 972"/>
                  <a:gd name="T67" fmla="*/ 730 h 972"/>
                  <a:gd name="T68" fmla="*/ 298 w 972"/>
                  <a:gd name="T69" fmla="*/ 672 h 972"/>
                  <a:gd name="T70" fmla="*/ 242 w 972"/>
                  <a:gd name="T71" fmla="*/ 588 h 972"/>
                  <a:gd name="T72" fmla="*/ 222 w 972"/>
                  <a:gd name="T73" fmla="*/ 486 h 972"/>
                  <a:gd name="T74" fmla="*/ 234 w 972"/>
                  <a:gd name="T75" fmla="*/ 408 h 972"/>
                  <a:gd name="T76" fmla="*/ 282 w 972"/>
                  <a:gd name="T77" fmla="*/ 318 h 972"/>
                  <a:gd name="T78" fmla="*/ 360 w 972"/>
                  <a:gd name="T79" fmla="*/ 254 h 972"/>
                  <a:gd name="T80" fmla="*/ 458 w 972"/>
                  <a:gd name="T81" fmla="*/ 224 h 972"/>
                  <a:gd name="T82" fmla="*/ 538 w 972"/>
                  <a:gd name="T83" fmla="*/ 228 h 972"/>
                  <a:gd name="T84" fmla="*/ 634 w 972"/>
                  <a:gd name="T85" fmla="*/ 268 h 972"/>
                  <a:gd name="T86" fmla="*/ 704 w 972"/>
                  <a:gd name="T87" fmla="*/ 338 h 972"/>
                  <a:gd name="T88" fmla="*/ 744 w 972"/>
                  <a:gd name="T89" fmla="*/ 432 h 972"/>
                  <a:gd name="T90" fmla="*/ 748 w 972"/>
                  <a:gd name="T91" fmla="*/ 514 h 972"/>
                  <a:gd name="T92" fmla="*/ 718 w 972"/>
                  <a:gd name="T93" fmla="*/ 612 h 972"/>
                  <a:gd name="T94" fmla="*/ 654 w 972"/>
                  <a:gd name="T95" fmla="*/ 690 h 972"/>
                  <a:gd name="T96" fmla="*/ 564 w 972"/>
                  <a:gd name="T97" fmla="*/ 738 h 972"/>
                  <a:gd name="T98" fmla="*/ 486 w 972"/>
                  <a:gd name="T99" fmla="*/ 75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972">
                    <a:moveTo>
                      <a:pt x="654" y="844"/>
                    </a:moveTo>
                    <a:lnTo>
                      <a:pt x="794" y="844"/>
                    </a:lnTo>
                    <a:lnTo>
                      <a:pt x="794" y="844"/>
                    </a:lnTo>
                    <a:lnTo>
                      <a:pt x="804" y="844"/>
                    </a:lnTo>
                    <a:lnTo>
                      <a:pt x="814" y="840"/>
                    </a:lnTo>
                    <a:lnTo>
                      <a:pt x="822" y="836"/>
                    </a:lnTo>
                    <a:lnTo>
                      <a:pt x="830" y="830"/>
                    </a:lnTo>
                    <a:lnTo>
                      <a:pt x="836" y="822"/>
                    </a:lnTo>
                    <a:lnTo>
                      <a:pt x="840" y="814"/>
                    </a:lnTo>
                    <a:lnTo>
                      <a:pt x="842" y="804"/>
                    </a:lnTo>
                    <a:lnTo>
                      <a:pt x="844" y="796"/>
                    </a:lnTo>
                    <a:lnTo>
                      <a:pt x="844" y="654"/>
                    </a:lnTo>
                    <a:lnTo>
                      <a:pt x="844" y="654"/>
                    </a:lnTo>
                    <a:lnTo>
                      <a:pt x="844" y="646"/>
                    </a:lnTo>
                    <a:lnTo>
                      <a:pt x="848" y="636"/>
                    </a:lnTo>
                    <a:lnTo>
                      <a:pt x="852" y="628"/>
                    </a:lnTo>
                    <a:lnTo>
                      <a:pt x="858" y="620"/>
                    </a:lnTo>
                    <a:lnTo>
                      <a:pt x="958" y="520"/>
                    </a:lnTo>
                    <a:lnTo>
                      <a:pt x="958" y="520"/>
                    </a:lnTo>
                    <a:lnTo>
                      <a:pt x="964" y="514"/>
                    </a:lnTo>
                    <a:lnTo>
                      <a:pt x="968" y="504"/>
                    </a:lnTo>
                    <a:lnTo>
                      <a:pt x="970" y="496"/>
                    </a:lnTo>
                    <a:lnTo>
                      <a:pt x="972" y="486"/>
                    </a:lnTo>
                    <a:lnTo>
                      <a:pt x="970" y="476"/>
                    </a:lnTo>
                    <a:lnTo>
                      <a:pt x="968" y="468"/>
                    </a:lnTo>
                    <a:lnTo>
                      <a:pt x="964" y="460"/>
                    </a:lnTo>
                    <a:lnTo>
                      <a:pt x="958" y="452"/>
                    </a:lnTo>
                    <a:lnTo>
                      <a:pt x="858" y="352"/>
                    </a:lnTo>
                    <a:lnTo>
                      <a:pt x="858" y="352"/>
                    </a:lnTo>
                    <a:lnTo>
                      <a:pt x="852" y="344"/>
                    </a:lnTo>
                    <a:lnTo>
                      <a:pt x="848" y="336"/>
                    </a:lnTo>
                    <a:lnTo>
                      <a:pt x="844" y="328"/>
                    </a:lnTo>
                    <a:lnTo>
                      <a:pt x="844" y="318"/>
                    </a:lnTo>
                    <a:lnTo>
                      <a:pt x="844" y="178"/>
                    </a:lnTo>
                    <a:lnTo>
                      <a:pt x="844" y="178"/>
                    </a:lnTo>
                    <a:lnTo>
                      <a:pt x="842" y="168"/>
                    </a:lnTo>
                    <a:lnTo>
                      <a:pt x="840" y="158"/>
                    </a:lnTo>
                    <a:lnTo>
                      <a:pt x="836" y="150"/>
                    </a:lnTo>
                    <a:lnTo>
                      <a:pt x="830" y="142"/>
                    </a:lnTo>
                    <a:lnTo>
                      <a:pt x="822" y="136"/>
                    </a:lnTo>
                    <a:lnTo>
                      <a:pt x="814" y="132"/>
                    </a:lnTo>
                    <a:lnTo>
                      <a:pt x="804" y="130"/>
                    </a:lnTo>
                    <a:lnTo>
                      <a:pt x="794" y="128"/>
                    </a:lnTo>
                    <a:lnTo>
                      <a:pt x="654" y="128"/>
                    </a:lnTo>
                    <a:lnTo>
                      <a:pt x="654" y="128"/>
                    </a:lnTo>
                    <a:lnTo>
                      <a:pt x="644" y="128"/>
                    </a:lnTo>
                    <a:lnTo>
                      <a:pt x="636" y="124"/>
                    </a:lnTo>
                    <a:lnTo>
                      <a:pt x="626" y="120"/>
                    </a:lnTo>
                    <a:lnTo>
                      <a:pt x="620" y="114"/>
                    </a:lnTo>
                    <a:lnTo>
                      <a:pt x="520" y="14"/>
                    </a:lnTo>
                    <a:lnTo>
                      <a:pt x="520" y="14"/>
                    </a:lnTo>
                    <a:lnTo>
                      <a:pt x="512" y="8"/>
                    </a:lnTo>
                    <a:lnTo>
                      <a:pt x="504" y="4"/>
                    </a:lnTo>
                    <a:lnTo>
                      <a:pt x="494" y="0"/>
                    </a:lnTo>
                    <a:lnTo>
                      <a:pt x="486" y="0"/>
                    </a:lnTo>
                    <a:lnTo>
                      <a:pt x="476" y="0"/>
                    </a:lnTo>
                    <a:lnTo>
                      <a:pt x="466" y="4"/>
                    </a:lnTo>
                    <a:lnTo>
                      <a:pt x="458" y="8"/>
                    </a:lnTo>
                    <a:lnTo>
                      <a:pt x="450" y="14"/>
                    </a:lnTo>
                    <a:lnTo>
                      <a:pt x="352" y="114"/>
                    </a:lnTo>
                    <a:lnTo>
                      <a:pt x="352" y="114"/>
                    </a:lnTo>
                    <a:lnTo>
                      <a:pt x="344" y="120"/>
                    </a:lnTo>
                    <a:lnTo>
                      <a:pt x="336" y="124"/>
                    </a:lnTo>
                    <a:lnTo>
                      <a:pt x="326" y="128"/>
                    </a:lnTo>
                    <a:lnTo>
                      <a:pt x="316" y="128"/>
                    </a:lnTo>
                    <a:lnTo>
                      <a:pt x="176" y="128"/>
                    </a:lnTo>
                    <a:lnTo>
                      <a:pt x="176" y="128"/>
                    </a:lnTo>
                    <a:lnTo>
                      <a:pt x="166" y="130"/>
                    </a:lnTo>
                    <a:lnTo>
                      <a:pt x="158" y="132"/>
                    </a:lnTo>
                    <a:lnTo>
                      <a:pt x="148" y="136"/>
                    </a:lnTo>
                    <a:lnTo>
                      <a:pt x="142" y="142"/>
                    </a:lnTo>
                    <a:lnTo>
                      <a:pt x="136" y="150"/>
                    </a:lnTo>
                    <a:lnTo>
                      <a:pt x="132" y="158"/>
                    </a:lnTo>
                    <a:lnTo>
                      <a:pt x="128" y="168"/>
                    </a:lnTo>
                    <a:lnTo>
                      <a:pt x="128" y="178"/>
                    </a:lnTo>
                    <a:lnTo>
                      <a:pt x="128" y="318"/>
                    </a:lnTo>
                    <a:lnTo>
                      <a:pt x="128" y="318"/>
                    </a:lnTo>
                    <a:lnTo>
                      <a:pt x="126" y="328"/>
                    </a:lnTo>
                    <a:lnTo>
                      <a:pt x="124" y="336"/>
                    </a:lnTo>
                    <a:lnTo>
                      <a:pt x="120" y="344"/>
                    </a:lnTo>
                    <a:lnTo>
                      <a:pt x="112" y="352"/>
                    </a:lnTo>
                    <a:lnTo>
                      <a:pt x="14" y="452"/>
                    </a:lnTo>
                    <a:lnTo>
                      <a:pt x="14" y="452"/>
                    </a:lnTo>
                    <a:lnTo>
                      <a:pt x="8" y="460"/>
                    </a:lnTo>
                    <a:lnTo>
                      <a:pt x="2" y="468"/>
                    </a:lnTo>
                    <a:lnTo>
                      <a:pt x="0" y="476"/>
                    </a:lnTo>
                    <a:lnTo>
                      <a:pt x="0" y="486"/>
                    </a:lnTo>
                    <a:lnTo>
                      <a:pt x="0" y="496"/>
                    </a:lnTo>
                    <a:lnTo>
                      <a:pt x="2" y="504"/>
                    </a:lnTo>
                    <a:lnTo>
                      <a:pt x="8" y="514"/>
                    </a:lnTo>
                    <a:lnTo>
                      <a:pt x="14" y="520"/>
                    </a:lnTo>
                    <a:lnTo>
                      <a:pt x="112" y="620"/>
                    </a:lnTo>
                    <a:lnTo>
                      <a:pt x="112" y="620"/>
                    </a:lnTo>
                    <a:lnTo>
                      <a:pt x="120" y="628"/>
                    </a:lnTo>
                    <a:lnTo>
                      <a:pt x="124" y="636"/>
                    </a:lnTo>
                    <a:lnTo>
                      <a:pt x="126" y="646"/>
                    </a:lnTo>
                    <a:lnTo>
                      <a:pt x="128" y="654"/>
                    </a:lnTo>
                    <a:lnTo>
                      <a:pt x="128" y="796"/>
                    </a:lnTo>
                    <a:lnTo>
                      <a:pt x="128" y="796"/>
                    </a:lnTo>
                    <a:lnTo>
                      <a:pt x="128" y="804"/>
                    </a:lnTo>
                    <a:lnTo>
                      <a:pt x="132" y="814"/>
                    </a:lnTo>
                    <a:lnTo>
                      <a:pt x="136" y="822"/>
                    </a:lnTo>
                    <a:lnTo>
                      <a:pt x="142" y="830"/>
                    </a:lnTo>
                    <a:lnTo>
                      <a:pt x="148" y="836"/>
                    </a:lnTo>
                    <a:lnTo>
                      <a:pt x="158" y="840"/>
                    </a:lnTo>
                    <a:lnTo>
                      <a:pt x="166" y="844"/>
                    </a:lnTo>
                    <a:lnTo>
                      <a:pt x="176" y="844"/>
                    </a:lnTo>
                    <a:lnTo>
                      <a:pt x="316" y="844"/>
                    </a:lnTo>
                    <a:lnTo>
                      <a:pt x="316" y="844"/>
                    </a:lnTo>
                    <a:lnTo>
                      <a:pt x="326" y="846"/>
                    </a:lnTo>
                    <a:lnTo>
                      <a:pt x="336" y="848"/>
                    </a:lnTo>
                    <a:lnTo>
                      <a:pt x="344" y="852"/>
                    </a:lnTo>
                    <a:lnTo>
                      <a:pt x="352" y="858"/>
                    </a:lnTo>
                    <a:lnTo>
                      <a:pt x="450" y="958"/>
                    </a:lnTo>
                    <a:lnTo>
                      <a:pt x="450" y="958"/>
                    </a:lnTo>
                    <a:lnTo>
                      <a:pt x="458" y="964"/>
                    </a:lnTo>
                    <a:lnTo>
                      <a:pt x="466" y="968"/>
                    </a:lnTo>
                    <a:lnTo>
                      <a:pt x="476" y="972"/>
                    </a:lnTo>
                    <a:lnTo>
                      <a:pt x="486" y="972"/>
                    </a:lnTo>
                    <a:lnTo>
                      <a:pt x="494" y="972"/>
                    </a:lnTo>
                    <a:lnTo>
                      <a:pt x="504" y="968"/>
                    </a:lnTo>
                    <a:lnTo>
                      <a:pt x="512" y="964"/>
                    </a:lnTo>
                    <a:lnTo>
                      <a:pt x="520" y="958"/>
                    </a:lnTo>
                    <a:lnTo>
                      <a:pt x="620" y="858"/>
                    </a:lnTo>
                    <a:lnTo>
                      <a:pt x="620" y="858"/>
                    </a:lnTo>
                    <a:lnTo>
                      <a:pt x="626" y="852"/>
                    </a:lnTo>
                    <a:lnTo>
                      <a:pt x="636" y="848"/>
                    </a:lnTo>
                    <a:lnTo>
                      <a:pt x="644" y="846"/>
                    </a:lnTo>
                    <a:lnTo>
                      <a:pt x="654" y="844"/>
                    </a:lnTo>
                    <a:lnTo>
                      <a:pt x="654" y="844"/>
                    </a:lnTo>
                    <a:close/>
                    <a:moveTo>
                      <a:pt x="486" y="750"/>
                    </a:moveTo>
                    <a:lnTo>
                      <a:pt x="486" y="750"/>
                    </a:lnTo>
                    <a:lnTo>
                      <a:pt x="458" y="748"/>
                    </a:lnTo>
                    <a:lnTo>
                      <a:pt x="432" y="744"/>
                    </a:lnTo>
                    <a:lnTo>
                      <a:pt x="406" y="738"/>
                    </a:lnTo>
                    <a:lnTo>
                      <a:pt x="382" y="730"/>
                    </a:lnTo>
                    <a:lnTo>
                      <a:pt x="360" y="718"/>
                    </a:lnTo>
                    <a:lnTo>
                      <a:pt x="338" y="706"/>
                    </a:lnTo>
                    <a:lnTo>
                      <a:pt x="318" y="690"/>
                    </a:lnTo>
                    <a:lnTo>
                      <a:pt x="298" y="672"/>
                    </a:lnTo>
                    <a:lnTo>
                      <a:pt x="282" y="654"/>
                    </a:lnTo>
                    <a:lnTo>
                      <a:pt x="266" y="634"/>
                    </a:lnTo>
                    <a:lnTo>
                      <a:pt x="254" y="612"/>
                    </a:lnTo>
                    <a:lnTo>
                      <a:pt x="242" y="588"/>
                    </a:lnTo>
                    <a:lnTo>
                      <a:pt x="234" y="564"/>
                    </a:lnTo>
                    <a:lnTo>
                      <a:pt x="226" y="540"/>
                    </a:lnTo>
                    <a:lnTo>
                      <a:pt x="222" y="514"/>
                    </a:lnTo>
                    <a:lnTo>
                      <a:pt x="222" y="486"/>
                    </a:lnTo>
                    <a:lnTo>
                      <a:pt x="222" y="486"/>
                    </a:lnTo>
                    <a:lnTo>
                      <a:pt x="222" y="460"/>
                    </a:lnTo>
                    <a:lnTo>
                      <a:pt x="226" y="432"/>
                    </a:lnTo>
                    <a:lnTo>
                      <a:pt x="234" y="408"/>
                    </a:lnTo>
                    <a:lnTo>
                      <a:pt x="242" y="384"/>
                    </a:lnTo>
                    <a:lnTo>
                      <a:pt x="254" y="360"/>
                    </a:lnTo>
                    <a:lnTo>
                      <a:pt x="266" y="338"/>
                    </a:lnTo>
                    <a:lnTo>
                      <a:pt x="282" y="318"/>
                    </a:lnTo>
                    <a:lnTo>
                      <a:pt x="298" y="300"/>
                    </a:lnTo>
                    <a:lnTo>
                      <a:pt x="318" y="282"/>
                    </a:lnTo>
                    <a:lnTo>
                      <a:pt x="338" y="268"/>
                    </a:lnTo>
                    <a:lnTo>
                      <a:pt x="360" y="254"/>
                    </a:lnTo>
                    <a:lnTo>
                      <a:pt x="382" y="242"/>
                    </a:lnTo>
                    <a:lnTo>
                      <a:pt x="406" y="234"/>
                    </a:lnTo>
                    <a:lnTo>
                      <a:pt x="432" y="228"/>
                    </a:lnTo>
                    <a:lnTo>
                      <a:pt x="458" y="224"/>
                    </a:lnTo>
                    <a:lnTo>
                      <a:pt x="486" y="222"/>
                    </a:lnTo>
                    <a:lnTo>
                      <a:pt x="486" y="222"/>
                    </a:lnTo>
                    <a:lnTo>
                      <a:pt x="512" y="224"/>
                    </a:lnTo>
                    <a:lnTo>
                      <a:pt x="538" y="228"/>
                    </a:lnTo>
                    <a:lnTo>
                      <a:pt x="564" y="234"/>
                    </a:lnTo>
                    <a:lnTo>
                      <a:pt x="588" y="242"/>
                    </a:lnTo>
                    <a:lnTo>
                      <a:pt x="612" y="254"/>
                    </a:lnTo>
                    <a:lnTo>
                      <a:pt x="634" y="268"/>
                    </a:lnTo>
                    <a:lnTo>
                      <a:pt x="654" y="282"/>
                    </a:lnTo>
                    <a:lnTo>
                      <a:pt x="672" y="300"/>
                    </a:lnTo>
                    <a:lnTo>
                      <a:pt x="690" y="318"/>
                    </a:lnTo>
                    <a:lnTo>
                      <a:pt x="704" y="338"/>
                    </a:lnTo>
                    <a:lnTo>
                      <a:pt x="718" y="360"/>
                    </a:lnTo>
                    <a:lnTo>
                      <a:pt x="728" y="384"/>
                    </a:lnTo>
                    <a:lnTo>
                      <a:pt x="738" y="408"/>
                    </a:lnTo>
                    <a:lnTo>
                      <a:pt x="744" y="432"/>
                    </a:lnTo>
                    <a:lnTo>
                      <a:pt x="748" y="460"/>
                    </a:lnTo>
                    <a:lnTo>
                      <a:pt x="750" y="486"/>
                    </a:lnTo>
                    <a:lnTo>
                      <a:pt x="750" y="486"/>
                    </a:lnTo>
                    <a:lnTo>
                      <a:pt x="748" y="514"/>
                    </a:lnTo>
                    <a:lnTo>
                      <a:pt x="744" y="540"/>
                    </a:lnTo>
                    <a:lnTo>
                      <a:pt x="738" y="564"/>
                    </a:lnTo>
                    <a:lnTo>
                      <a:pt x="728" y="588"/>
                    </a:lnTo>
                    <a:lnTo>
                      <a:pt x="718" y="612"/>
                    </a:lnTo>
                    <a:lnTo>
                      <a:pt x="704" y="634"/>
                    </a:lnTo>
                    <a:lnTo>
                      <a:pt x="690" y="654"/>
                    </a:lnTo>
                    <a:lnTo>
                      <a:pt x="672" y="672"/>
                    </a:lnTo>
                    <a:lnTo>
                      <a:pt x="654" y="690"/>
                    </a:lnTo>
                    <a:lnTo>
                      <a:pt x="634" y="706"/>
                    </a:lnTo>
                    <a:lnTo>
                      <a:pt x="612" y="718"/>
                    </a:lnTo>
                    <a:lnTo>
                      <a:pt x="588" y="730"/>
                    </a:lnTo>
                    <a:lnTo>
                      <a:pt x="564" y="738"/>
                    </a:lnTo>
                    <a:lnTo>
                      <a:pt x="538" y="744"/>
                    </a:lnTo>
                    <a:lnTo>
                      <a:pt x="512" y="748"/>
                    </a:lnTo>
                    <a:lnTo>
                      <a:pt x="486" y="750"/>
                    </a:lnTo>
                    <a:lnTo>
                      <a:pt x="486" y="75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9" name="Freeform 21"/>
              <p:cNvSpPr/>
              <p:nvPr/>
            </p:nvSpPr>
            <p:spPr bwMode="auto">
              <a:xfrm>
                <a:off x="6734175" y="762000"/>
                <a:ext cx="228600" cy="631825"/>
              </a:xfrm>
              <a:custGeom>
                <a:avLst/>
                <a:gdLst>
                  <a:gd name="T0" fmla="*/ 18 w 144"/>
                  <a:gd name="T1" fmla="*/ 50 h 398"/>
                  <a:gd name="T2" fmla="*/ 18 w 144"/>
                  <a:gd name="T3" fmla="*/ 50 h 398"/>
                  <a:gd name="T4" fmla="*/ 0 w 144"/>
                  <a:gd name="T5" fmla="*/ 54 h 398"/>
                  <a:gd name="T6" fmla="*/ 0 w 144"/>
                  <a:gd name="T7" fmla="*/ 134 h 398"/>
                  <a:gd name="T8" fmla="*/ 0 w 144"/>
                  <a:gd name="T9" fmla="*/ 134 h 398"/>
                  <a:gd name="T10" fmla="*/ 30 w 144"/>
                  <a:gd name="T11" fmla="*/ 122 h 398"/>
                  <a:gd name="T12" fmla="*/ 60 w 144"/>
                  <a:gd name="T13" fmla="*/ 106 h 398"/>
                  <a:gd name="T14" fmla="*/ 60 w 144"/>
                  <a:gd name="T15" fmla="*/ 398 h 398"/>
                  <a:gd name="T16" fmla="*/ 144 w 144"/>
                  <a:gd name="T17" fmla="*/ 398 h 398"/>
                  <a:gd name="T18" fmla="*/ 144 w 144"/>
                  <a:gd name="T19" fmla="*/ 0 h 398"/>
                  <a:gd name="T20" fmla="*/ 72 w 144"/>
                  <a:gd name="T21" fmla="*/ 0 h 398"/>
                  <a:gd name="T22" fmla="*/ 72 w 144"/>
                  <a:gd name="T23" fmla="*/ 0 h 398"/>
                  <a:gd name="T24" fmla="*/ 66 w 144"/>
                  <a:gd name="T25" fmla="*/ 12 h 398"/>
                  <a:gd name="T26" fmla="*/ 56 w 144"/>
                  <a:gd name="T27" fmla="*/ 26 h 398"/>
                  <a:gd name="T28" fmla="*/ 50 w 144"/>
                  <a:gd name="T29" fmla="*/ 32 h 398"/>
                  <a:gd name="T30" fmla="*/ 40 w 144"/>
                  <a:gd name="T31" fmla="*/ 38 h 398"/>
                  <a:gd name="T32" fmla="*/ 30 w 144"/>
                  <a:gd name="T33" fmla="*/ 44 h 398"/>
                  <a:gd name="T34" fmla="*/ 18 w 144"/>
                  <a:gd name="T35" fmla="*/ 50 h 398"/>
                  <a:gd name="T36" fmla="*/ 18 w 144"/>
                  <a:gd name="T37" fmla="*/ 5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398">
                    <a:moveTo>
                      <a:pt x="18" y="50"/>
                    </a:moveTo>
                    <a:lnTo>
                      <a:pt x="18" y="50"/>
                    </a:lnTo>
                    <a:lnTo>
                      <a:pt x="0" y="54"/>
                    </a:lnTo>
                    <a:lnTo>
                      <a:pt x="0" y="134"/>
                    </a:lnTo>
                    <a:lnTo>
                      <a:pt x="0" y="134"/>
                    </a:lnTo>
                    <a:lnTo>
                      <a:pt x="30" y="122"/>
                    </a:lnTo>
                    <a:lnTo>
                      <a:pt x="60" y="106"/>
                    </a:lnTo>
                    <a:lnTo>
                      <a:pt x="60" y="398"/>
                    </a:lnTo>
                    <a:lnTo>
                      <a:pt x="144" y="398"/>
                    </a:lnTo>
                    <a:lnTo>
                      <a:pt x="144" y="0"/>
                    </a:lnTo>
                    <a:lnTo>
                      <a:pt x="72" y="0"/>
                    </a:lnTo>
                    <a:lnTo>
                      <a:pt x="72" y="0"/>
                    </a:lnTo>
                    <a:lnTo>
                      <a:pt x="66" y="12"/>
                    </a:lnTo>
                    <a:lnTo>
                      <a:pt x="56" y="26"/>
                    </a:lnTo>
                    <a:lnTo>
                      <a:pt x="50" y="32"/>
                    </a:lnTo>
                    <a:lnTo>
                      <a:pt x="40" y="38"/>
                    </a:lnTo>
                    <a:lnTo>
                      <a:pt x="30" y="44"/>
                    </a:lnTo>
                    <a:lnTo>
                      <a:pt x="18" y="50"/>
                    </a:lnTo>
                    <a:lnTo>
                      <a:pt x="18" y="5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70" name="组合 69"/>
          <p:cNvGrpSpPr/>
          <p:nvPr/>
        </p:nvGrpSpPr>
        <p:grpSpPr>
          <a:xfrm>
            <a:off x="9957472" y="1805362"/>
            <a:ext cx="645761" cy="556764"/>
            <a:chOff x="7469076" y="1354021"/>
            <a:chExt cx="484384" cy="417573"/>
          </a:xfrm>
        </p:grpSpPr>
        <p:sp>
          <p:nvSpPr>
            <p:cNvPr id="71" name="六边形 70"/>
            <p:cNvSpPr/>
            <p:nvPr/>
          </p:nvSpPr>
          <p:spPr>
            <a:xfrm>
              <a:off x="7469076" y="1354021"/>
              <a:ext cx="484384" cy="417573"/>
            </a:xfrm>
            <a:prstGeom prst="hexagon">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72" name="组合 71"/>
            <p:cNvGrpSpPr/>
            <p:nvPr/>
          </p:nvGrpSpPr>
          <p:grpSpPr>
            <a:xfrm>
              <a:off x="7579523" y="1431062"/>
              <a:ext cx="263491" cy="263491"/>
              <a:chOff x="1162050" y="257175"/>
              <a:chExt cx="2124075" cy="2124075"/>
            </a:xfrm>
            <a:solidFill>
              <a:schemeClr val="bg1"/>
            </a:solidFill>
            <a:effectLst/>
          </p:grpSpPr>
          <p:sp>
            <p:nvSpPr>
              <p:cNvPr id="73" name="Freeform 5"/>
              <p:cNvSpPr>
                <a:spLocks noEditPoints="1"/>
              </p:cNvSpPr>
              <p:nvPr/>
            </p:nvSpPr>
            <p:spPr bwMode="auto">
              <a:xfrm>
                <a:off x="1162050" y="257175"/>
                <a:ext cx="1606550" cy="1606550"/>
              </a:xfrm>
              <a:custGeom>
                <a:avLst/>
                <a:gdLst>
                  <a:gd name="T0" fmla="*/ 846 w 1012"/>
                  <a:gd name="T1" fmla="*/ 132 h 1012"/>
                  <a:gd name="T2" fmla="*/ 784 w 1012"/>
                  <a:gd name="T3" fmla="*/ 84 h 1012"/>
                  <a:gd name="T4" fmla="*/ 720 w 1012"/>
                  <a:gd name="T5" fmla="*/ 48 h 1012"/>
                  <a:gd name="T6" fmla="*/ 650 w 1012"/>
                  <a:gd name="T7" fmla="*/ 22 h 1012"/>
                  <a:gd name="T8" fmla="*/ 506 w 1012"/>
                  <a:gd name="T9" fmla="*/ 0 h 1012"/>
                  <a:gd name="T10" fmla="*/ 362 w 1012"/>
                  <a:gd name="T11" fmla="*/ 22 h 1012"/>
                  <a:gd name="T12" fmla="*/ 294 w 1012"/>
                  <a:gd name="T13" fmla="*/ 48 h 1012"/>
                  <a:gd name="T14" fmla="*/ 228 w 1012"/>
                  <a:gd name="T15" fmla="*/ 84 h 1012"/>
                  <a:gd name="T16" fmla="*/ 168 w 1012"/>
                  <a:gd name="T17" fmla="*/ 132 h 1012"/>
                  <a:gd name="T18" fmla="*/ 130 w 1012"/>
                  <a:gd name="T19" fmla="*/ 168 h 1012"/>
                  <a:gd name="T20" fmla="*/ 84 w 1012"/>
                  <a:gd name="T21" fmla="*/ 228 h 1012"/>
                  <a:gd name="T22" fmla="*/ 48 w 1012"/>
                  <a:gd name="T23" fmla="*/ 294 h 1012"/>
                  <a:gd name="T24" fmla="*/ 22 w 1012"/>
                  <a:gd name="T25" fmla="*/ 362 h 1012"/>
                  <a:gd name="T26" fmla="*/ 0 w 1012"/>
                  <a:gd name="T27" fmla="*/ 506 h 1012"/>
                  <a:gd name="T28" fmla="*/ 22 w 1012"/>
                  <a:gd name="T29" fmla="*/ 652 h 1012"/>
                  <a:gd name="T30" fmla="*/ 48 w 1012"/>
                  <a:gd name="T31" fmla="*/ 720 h 1012"/>
                  <a:gd name="T32" fmla="*/ 84 w 1012"/>
                  <a:gd name="T33" fmla="*/ 786 h 1012"/>
                  <a:gd name="T34" fmla="*/ 130 w 1012"/>
                  <a:gd name="T35" fmla="*/ 846 h 1012"/>
                  <a:gd name="T36" fmla="*/ 168 w 1012"/>
                  <a:gd name="T37" fmla="*/ 882 h 1012"/>
                  <a:gd name="T38" fmla="*/ 228 w 1012"/>
                  <a:gd name="T39" fmla="*/ 930 h 1012"/>
                  <a:gd name="T40" fmla="*/ 294 w 1012"/>
                  <a:gd name="T41" fmla="*/ 966 h 1012"/>
                  <a:gd name="T42" fmla="*/ 362 w 1012"/>
                  <a:gd name="T43" fmla="*/ 992 h 1012"/>
                  <a:gd name="T44" fmla="*/ 506 w 1012"/>
                  <a:gd name="T45" fmla="*/ 1012 h 1012"/>
                  <a:gd name="T46" fmla="*/ 650 w 1012"/>
                  <a:gd name="T47" fmla="*/ 992 h 1012"/>
                  <a:gd name="T48" fmla="*/ 720 w 1012"/>
                  <a:gd name="T49" fmla="*/ 966 h 1012"/>
                  <a:gd name="T50" fmla="*/ 784 w 1012"/>
                  <a:gd name="T51" fmla="*/ 930 h 1012"/>
                  <a:gd name="T52" fmla="*/ 846 w 1012"/>
                  <a:gd name="T53" fmla="*/ 882 h 1012"/>
                  <a:gd name="T54" fmla="*/ 882 w 1012"/>
                  <a:gd name="T55" fmla="*/ 846 h 1012"/>
                  <a:gd name="T56" fmla="*/ 928 w 1012"/>
                  <a:gd name="T57" fmla="*/ 786 h 1012"/>
                  <a:gd name="T58" fmla="*/ 966 w 1012"/>
                  <a:gd name="T59" fmla="*/ 720 h 1012"/>
                  <a:gd name="T60" fmla="*/ 992 w 1012"/>
                  <a:gd name="T61" fmla="*/ 652 h 1012"/>
                  <a:gd name="T62" fmla="*/ 1012 w 1012"/>
                  <a:gd name="T63" fmla="*/ 506 h 1012"/>
                  <a:gd name="T64" fmla="*/ 992 w 1012"/>
                  <a:gd name="T65" fmla="*/ 362 h 1012"/>
                  <a:gd name="T66" fmla="*/ 966 w 1012"/>
                  <a:gd name="T67" fmla="*/ 294 h 1012"/>
                  <a:gd name="T68" fmla="*/ 928 w 1012"/>
                  <a:gd name="T69" fmla="*/ 228 h 1012"/>
                  <a:gd name="T70" fmla="*/ 882 w 1012"/>
                  <a:gd name="T71" fmla="*/ 168 h 1012"/>
                  <a:gd name="T72" fmla="*/ 244 w 1012"/>
                  <a:gd name="T73" fmla="*/ 770 h 1012"/>
                  <a:gd name="T74" fmla="*/ 196 w 1012"/>
                  <a:gd name="T75" fmla="*/ 710 h 1012"/>
                  <a:gd name="T76" fmla="*/ 150 w 1012"/>
                  <a:gd name="T77" fmla="*/ 612 h 1012"/>
                  <a:gd name="T78" fmla="*/ 136 w 1012"/>
                  <a:gd name="T79" fmla="*/ 506 h 1012"/>
                  <a:gd name="T80" fmla="*/ 150 w 1012"/>
                  <a:gd name="T81" fmla="*/ 402 h 1012"/>
                  <a:gd name="T82" fmla="*/ 196 w 1012"/>
                  <a:gd name="T83" fmla="*/ 302 h 1012"/>
                  <a:gd name="T84" fmla="*/ 244 w 1012"/>
                  <a:gd name="T85" fmla="*/ 244 h 1012"/>
                  <a:gd name="T86" fmla="*/ 334 w 1012"/>
                  <a:gd name="T87" fmla="*/ 178 h 1012"/>
                  <a:gd name="T88" fmla="*/ 436 w 1012"/>
                  <a:gd name="T89" fmla="*/ 144 h 1012"/>
                  <a:gd name="T90" fmla="*/ 542 w 1012"/>
                  <a:gd name="T91" fmla="*/ 138 h 1012"/>
                  <a:gd name="T92" fmla="*/ 646 w 1012"/>
                  <a:gd name="T93" fmla="*/ 164 h 1012"/>
                  <a:gd name="T94" fmla="*/ 740 w 1012"/>
                  <a:gd name="T95" fmla="*/ 220 h 1012"/>
                  <a:gd name="T96" fmla="*/ 794 w 1012"/>
                  <a:gd name="T97" fmla="*/ 272 h 1012"/>
                  <a:gd name="T98" fmla="*/ 850 w 1012"/>
                  <a:gd name="T99" fmla="*/ 368 h 1012"/>
                  <a:gd name="T100" fmla="*/ 876 w 1012"/>
                  <a:gd name="T101" fmla="*/ 472 h 1012"/>
                  <a:gd name="T102" fmla="*/ 870 w 1012"/>
                  <a:gd name="T103" fmla="*/ 578 h 1012"/>
                  <a:gd name="T104" fmla="*/ 834 w 1012"/>
                  <a:gd name="T105" fmla="*/ 680 h 1012"/>
                  <a:gd name="T106" fmla="*/ 768 w 1012"/>
                  <a:gd name="T107" fmla="*/ 770 h 1012"/>
                  <a:gd name="T108" fmla="*/ 710 w 1012"/>
                  <a:gd name="T109" fmla="*/ 816 h 1012"/>
                  <a:gd name="T110" fmla="*/ 612 w 1012"/>
                  <a:gd name="T111" fmla="*/ 862 h 1012"/>
                  <a:gd name="T112" fmla="*/ 506 w 1012"/>
                  <a:gd name="T113" fmla="*/ 878 h 1012"/>
                  <a:gd name="T114" fmla="*/ 400 w 1012"/>
                  <a:gd name="T115" fmla="*/ 862 h 1012"/>
                  <a:gd name="T116" fmla="*/ 302 w 1012"/>
                  <a:gd name="T117" fmla="*/ 816 h 1012"/>
                  <a:gd name="T118" fmla="*/ 244 w 1012"/>
                  <a:gd name="T119" fmla="*/ 77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2" h="1012">
                    <a:moveTo>
                      <a:pt x="864" y="148"/>
                    </a:moveTo>
                    <a:lnTo>
                      <a:pt x="864" y="148"/>
                    </a:lnTo>
                    <a:lnTo>
                      <a:pt x="846" y="132"/>
                    </a:lnTo>
                    <a:lnTo>
                      <a:pt x="826" y="114"/>
                    </a:lnTo>
                    <a:lnTo>
                      <a:pt x="806" y="98"/>
                    </a:lnTo>
                    <a:lnTo>
                      <a:pt x="784" y="84"/>
                    </a:lnTo>
                    <a:lnTo>
                      <a:pt x="764" y="70"/>
                    </a:lnTo>
                    <a:lnTo>
                      <a:pt x="742" y="58"/>
                    </a:lnTo>
                    <a:lnTo>
                      <a:pt x="720" y="48"/>
                    </a:lnTo>
                    <a:lnTo>
                      <a:pt x="696" y="38"/>
                    </a:lnTo>
                    <a:lnTo>
                      <a:pt x="674" y="30"/>
                    </a:lnTo>
                    <a:lnTo>
                      <a:pt x="650" y="22"/>
                    </a:lnTo>
                    <a:lnTo>
                      <a:pt x="604" y="10"/>
                    </a:lnTo>
                    <a:lnTo>
                      <a:pt x="554" y="4"/>
                    </a:lnTo>
                    <a:lnTo>
                      <a:pt x="506" y="0"/>
                    </a:lnTo>
                    <a:lnTo>
                      <a:pt x="458" y="4"/>
                    </a:lnTo>
                    <a:lnTo>
                      <a:pt x="410" y="10"/>
                    </a:lnTo>
                    <a:lnTo>
                      <a:pt x="362" y="22"/>
                    </a:lnTo>
                    <a:lnTo>
                      <a:pt x="338" y="30"/>
                    </a:lnTo>
                    <a:lnTo>
                      <a:pt x="316" y="38"/>
                    </a:lnTo>
                    <a:lnTo>
                      <a:pt x="294" y="48"/>
                    </a:lnTo>
                    <a:lnTo>
                      <a:pt x="270" y="58"/>
                    </a:lnTo>
                    <a:lnTo>
                      <a:pt x="250" y="70"/>
                    </a:lnTo>
                    <a:lnTo>
                      <a:pt x="228" y="84"/>
                    </a:lnTo>
                    <a:lnTo>
                      <a:pt x="208" y="98"/>
                    </a:lnTo>
                    <a:lnTo>
                      <a:pt x="186" y="114"/>
                    </a:lnTo>
                    <a:lnTo>
                      <a:pt x="168" y="132"/>
                    </a:lnTo>
                    <a:lnTo>
                      <a:pt x="148" y="148"/>
                    </a:lnTo>
                    <a:lnTo>
                      <a:pt x="148" y="148"/>
                    </a:lnTo>
                    <a:lnTo>
                      <a:pt x="130" y="168"/>
                    </a:lnTo>
                    <a:lnTo>
                      <a:pt x="114" y="188"/>
                    </a:lnTo>
                    <a:lnTo>
                      <a:pt x="98" y="208"/>
                    </a:lnTo>
                    <a:lnTo>
                      <a:pt x="84" y="228"/>
                    </a:lnTo>
                    <a:lnTo>
                      <a:pt x="70" y="250"/>
                    </a:lnTo>
                    <a:lnTo>
                      <a:pt x="58" y="272"/>
                    </a:lnTo>
                    <a:lnTo>
                      <a:pt x="48" y="294"/>
                    </a:lnTo>
                    <a:lnTo>
                      <a:pt x="38" y="316"/>
                    </a:lnTo>
                    <a:lnTo>
                      <a:pt x="28" y="340"/>
                    </a:lnTo>
                    <a:lnTo>
                      <a:pt x="22" y="362"/>
                    </a:lnTo>
                    <a:lnTo>
                      <a:pt x="10" y="410"/>
                    </a:lnTo>
                    <a:lnTo>
                      <a:pt x="2" y="458"/>
                    </a:lnTo>
                    <a:lnTo>
                      <a:pt x="0" y="506"/>
                    </a:lnTo>
                    <a:lnTo>
                      <a:pt x="2" y="556"/>
                    </a:lnTo>
                    <a:lnTo>
                      <a:pt x="10" y="604"/>
                    </a:lnTo>
                    <a:lnTo>
                      <a:pt x="22" y="652"/>
                    </a:lnTo>
                    <a:lnTo>
                      <a:pt x="28" y="674"/>
                    </a:lnTo>
                    <a:lnTo>
                      <a:pt x="38" y="698"/>
                    </a:lnTo>
                    <a:lnTo>
                      <a:pt x="48" y="720"/>
                    </a:lnTo>
                    <a:lnTo>
                      <a:pt x="58" y="742"/>
                    </a:lnTo>
                    <a:lnTo>
                      <a:pt x="70" y="764"/>
                    </a:lnTo>
                    <a:lnTo>
                      <a:pt x="84" y="786"/>
                    </a:lnTo>
                    <a:lnTo>
                      <a:pt x="98" y="806"/>
                    </a:lnTo>
                    <a:lnTo>
                      <a:pt x="114" y="826"/>
                    </a:lnTo>
                    <a:lnTo>
                      <a:pt x="130" y="846"/>
                    </a:lnTo>
                    <a:lnTo>
                      <a:pt x="148" y="864"/>
                    </a:lnTo>
                    <a:lnTo>
                      <a:pt x="148" y="864"/>
                    </a:lnTo>
                    <a:lnTo>
                      <a:pt x="168" y="882"/>
                    </a:lnTo>
                    <a:lnTo>
                      <a:pt x="186" y="900"/>
                    </a:lnTo>
                    <a:lnTo>
                      <a:pt x="208" y="916"/>
                    </a:lnTo>
                    <a:lnTo>
                      <a:pt x="228" y="930"/>
                    </a:lnTo>
                    <a:lnTo>
                      <a:pt x="250" y="942"/>
                    </a:lnTo>
                    <a:lnTo>
                      <a:pt x="270" y="954"/>
                    </a:lnTo>
                    <a:lnTo>
                      <a:pt x="294" y="966"/>
                    </a:lnTo>
                    <a:lnTo>
                      <a:pt x="316" y="976"/>
                    </a:lnTo>
                    <a:lnTo>
                      <a:pt x="338" y="984"/>
                    </a:lnTo>
                    <a:lnTo>
                      <a:pt x="362" y="992"/>
                    </a:lnTo>
                    <a:lnTo>
                      <a:pt x="410" y="1004"/>
                    </a:lnTo>
                    <a:lnTo>
                      <a:pt x="458" y="1010"/>
                    </a:lnTo>
                    <a:lnTo>
                      <a:pt x="506" y="1012"/>
                    </a:lnTo>
                    <a:lnTo>
                      <a:pt x="554" y="1010"/>
                    </a:lnTo>
                    <a:lnTo>
                      <a:pt x="604" y="1004"/>
                    </a:lnTo>
                    <a:lnTo>
                      <a:pt x="650" y="992"/>
                    </a:lnTo>
                    <a:lnTo>
                      <a:pt x="674" y="984"/>
                    </a:lnTo>
                    <a:lnTo>
                      <a:pt x="696" y="976"/>
                    </a:lnTo>
                    <a:lnTo>
                      <a:pt x="720" y="966"/>
                    </a:lnTo>
                    <a:lnTo>
                      <a:pt x="742" y="954"/>
                    </a:lnTo>
                    <a:lnTo>
                      <a:pt x="764" y="942"/>
                    </a:lnTo>
                    <a:lnTo>
                      <a:pt x="784" y="930"/>
                    </a:lnTo>
                    <a:lnTo>
                      <a:pt x="806" y="916"/>
                    </a:lnTo>
                    <a:lnTo>
                      <a:pt x="826" y="900"/>
                    </a:lnTo>
                    <a:lnTo>
                      <a:pt x="846" y="882"/>
                    </a:lnTo>
                    <a:lnTo>
                      <a:pt x="864" y="864"/>
                    </a:lnTo>
                    <a:lnTo>
                      <a:pt x="864" y="864"/>
                    </a:lnTo>
                    <a:lnTo>
                      <a:pt x="882" y="846"/>
                    </a:lnTo>
                    <a:lnTo>
                      <a:pt x="898" y="826"/>
                    </a:lnTo>
                    <a:lnTo>
                      <a:pt x="914" y="806"/>
                    </a:lnTo>
                    <a:lnTo>
                      <a:pt x="928" y="786"/>
                    </a:lnTo>
                    <a:lnTo>
                      <a:pt x="942" y="764"/>
                    </a:lnTo>
                    <a:lnTo>
                      <a:pt x="954" y="742"/>
                    </a:lnTo>
                    <a:lnTo>
                      <a:pt x="966" y="720"/>
                    </a:lnTo>
                    <a:lnTo>
                      <a:pt x="976" y="698"/>
                    </a:lnTo>
                    <a:lnTo>
                      <a:pt x="984" y="674"/>
                    </a:lnTo>
                    <a:lnTo>
                      <a:pt x="992" y="652"/>
                    </a:lnTo>
                    <a:lnTo>
                      <a:pt x="1002" y="604"/>
                    </a:lnTo>
                    <a:lnTo>
                      <a:pt x="1010" y="556"/>
                    </a:lnTo>
                    <a:lnTo>
                      <a:pt x="1012" y="506"/>
                    </a:lnTo>
                    <a:lnTo>
                      <a:pt x="1010" y="458"/>
                    </a:lnTo>
                    <a:lnTo>
                      <a:pt x="1002" y="410"/>
                    </a:lnTo>
                    <a:lnTo>
                      <a:pt x="992" y="362"/>
                    </a:lnTo>
                    <a:lnTo>
                      <a:pt x="984" y="340"/>
                    </a:lnTo>
                    <a:lnTo>
                      <a:pt x="976" y="316"/>
                    </a:lnTo>
                    <a:lnTo>
                      <a:pt x="966" y="294"/>
                    </a:lnTo>
                    <a:lnTo>
                      <a:pt x="954" y="272"/>
                    </a:lnTo>
                    <a:lnTo>
                      <a:pt x="942" y="250"/>
                    </a:lnTo>
                    <a:lnTo>
                      <a:pt x="928" y="228"/>
                    </a:lnTo>
                    <a:lnTo>
                      <a:pt x="914" y="208"/>
                    </a:lnTo>
                    <a:lnTo>
                      <a:pt x="898" y="188"/>
                    </a:lnTo>
                    <a:lnTo>
                      <a:pt x="882" y="168"/>
                    </a:lnTo>
                    <a:lnTo>
                      <a:pt x="864" y="148"/>
                    </a:lnTo>
                    <a:lnTo>
                      <a:pt x="864" y="148"/>
                    </a:lnTo>
                    <a:close/>
                    <a:moveTo>
                      <a:pt x="244" y="770"/>
                    </a:moveTo>
                    <a:lnTo>
                      <a:pt x="244" y="770"/>
                    </a:lnTo>
                    <a:lnTo>
                      <a:pt x="218" y="740"/>
                    </a:lnTo>
                    <a:lnTo>
                      <a:pt x="196" y="710"/>
                    </a:lnTo>
                    <a:lnTo>
                      <a:pt x="178" y="680"/>
                    </a:lnTo>
                    <a:lnTo>
                      <a:pt x="162" y="646"/>
                    </a:lnTo>
                    <a:lnTo>
                      <a:pt x="150" y="612"/>
                    </a:lnTo>
                    <a:lnTo>
                      <a:pt x="142" y="578"/>
                    </a:lnTo>
                    <a:lnTo>
                      <a:pt x="138" y="542"/>
                    </a:lnTo>
                    <a:lnTo>
                      <a:pt x="136" y="506"/>
                    </a:lnTo>
                    <a:lnTo>
                      <a:pt x="138" y="472"/>
                    </a:lnTo>
                    <a:lnTo>
                      <a:pt x="142" y="436"/>
                    </a:lnTo>
                    <a:lnTo>
                      <a:pt x="150" y="402"/>
                    </a:lnTo>
                    <a:lnTo>
                      <a:pt x="162" y="368"/>
                    </a:lnTo>
                    <a:lnTo>
                      <a:pt x="178" y="334"/>
                    </a:lnTo>
                    <a:lnTo>
                      <a:pt x="196" y="302"/>
                    </a:lnTo>
                    <a:lnTo>
                      <a:pt x="218" y="272"/>
                    </a:lnTo>
                    <a:lnTo>
                      <a:pt x="244" y="244"/>
                    </a:lnTo>
                    <a:lnTo>
                      <a:pt x="244" y="244"/>
                    </a:lnTo>
                    <a:lnTo>
                      <a:pt x="272" y="220"/>
                    </a:lnTo>
                    <a:lnTo>
                      <a:pt x="302" y="198"/>
                    </a:lnTo>
                    <a:lnTo>
                      <a:pt x="334" y="178"/>
                    </a:lnTo>
                    <a:lnTo>
                      <a:pt x="366" y="164"/>
                    </a:lnTo>
                    <a:lnTo>
                      <a:pt x="400" y="152"/>
                    </a:lnTo>
                    <a:lnTo>
                      <a:pt x="436" y="144"/>
                    </a:lnTo>
                    <a:lnTo>
                      <a:pt x="470" y="138"/>
                    </a:lnTo>
                    <a:lnTo>
                      <a:pt x="506" y="136"/>
                    </a:lnTo>
                    <a:lnTo>
                      <a:pt x="542" y="138"/>
                    </a:lnTo>
                    <a:lnTo>
                      <a:pt x="578" y="144"/>
                    </a:lnTo>
                    <a:lnTo>
                      <a:pt x="612" y="152"/>
                    </a:lnTo>
                    <a:lnTo>
                      <a:pt x="646" y="164"/>
                    </a:lnTo>
                    <a:lnTo>
                      <a:pt x="678" y="178"/>
                    </a:lnTo>
                    <a:lnTo>
                      <a:pt x="710" y="198"/>
                    </a:lnTo>
                    <a:lnTo>
                      <a:pt x="740" y="220"/>
                    </a:lnTo>
                    <a:lnTo>
                      <a:pt x="768" y="244"/>
                    </a:lnTo>
                    <a:lnTo>
                      <a:pt x="768" y="244"/>
                    </a:lnTo>
                    <a:lnTo>
                      <a:pt x="794" y="272"/>
                    </a:lnTo>
                    <a:lnTo>
                      <a:pt x="816" y="302"/>
                    </a:lnTo>
                    <a:lnTo>
                      <a:pt x="834" y="334"/>
                    </a:lnTo>
                    <a:lnTo>
                      <a:pt x="850" y="368"/>
                    </a:lnTo>
                    <a:lnTo>
                      <a:pt x="862" y="402"/>
                    </a:lnTo>
                    <a:lnTo>
                      <a:pt x="870" y="436"/>
                    </a:lnTo>
                    <a:lnTo>
                      <a:pt x="876" y="472"/>
                    </a:lnTo>
                    <a:lnTo>
                      <a:pt x="876" y="506"/>
                    </a:lnTo>
                    <a:lnTo>
                      <a:pt x="876" y="542"/>
                    </a:lnTo>
                    <a:lnTo>
                      <a:pt x="870" y="578"/>
                    </a:lnTo>
                    <a:lnTo>
                      <a:pt x="862" y="612"/>
                    </a:lnTo>
                    <a:lnTo>
                      <a:pt x="850" y="646"/>
                    </a:lnTo>
                    <a:lnTo>
                      <a:pt x="834" y="680"/>
                    </a:lnTo>
                    <a:lnTo>
                      <a:pt x="816" y="710"/>
                    </a:lnTo>
                    <a:lnTo>
                      <a:pt x="794" y="740"/>
                    </a:lnTo>
                    <a:lnTo>
                      <a:pt x="768" y="770"/>
                    </a:lnTo>
                    <a:lnTo>
                      <a:pt x="768" y="770"/>
                    </a:lnTo>
                    <a:lnTo>
                      <a:pt x="740" y="794"/>
                    </a:lnTo>
                    <a:lnTo>
                      <a:pt x="710" y="816"/>
                    </a:lnTo>
                    <a:lnTo>
                      <a:pt x="678" y="836"/>
                    </a:lnTo>
                    <a:lnTo>
                      <a:pt x="646" y="850"/>
                    </a:lnTo>
                    <a:lnTo>
                      <a:pt x="612" y="862"/>
                    </a:lnTo>
                    <a:lnTo>
                      <a:pt x="578" y="870"/>
                    </a:lnTo>
                    <a:lnTo>
                      <a:pt x="542" y="876"/>
                    </a:lnTo>
                    <a:lnTo>
                      <a:pt x="506" y="878"/>
                    </a:lnTo>
                    <a:lnTo>
                      <a:pt x="470" y="876"/>
                    </a:lnTo>
                    <a:lnTo>
                      <a:pt x="436" y="870"/>
                    </a:lnTo>
                    <a:lnTo>
                      <a:pt x="400" y="862"/>
                    </a:lnTo>
                    <a:lnTo>
                      <a:pt x="366" y="850"/>
                    </a:lnTo>
                    <a:lnTo>
                      <a:pt x="334" y="836"/>
                    </a:lnTo>
                    <a:lnTo>
                      <a:pt x="302" y="816"/>
                    </a:lnTo>
                    <a:lnTo>
                      <a:pt x="272" y="794"/>
                    </a:lnTo>
                    <a:lnTo>
                      <a:pt x="244" y="770"/>
                    </a:lnTo>
                    <a:lnTo>
                      <a:pt x="244" y="77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4" name="Freeform 6"/>
              <p:cNvSpPr/>
              <p:nvPr/>
            </p:nvSpPr>
            <p:spPr bwMode="auto">
              <a:xfrm>
                <a:off x="2476500" y="1571625"/>
                <a:ext cx="809625" cy="809625"/>
              </a:xfrm>
              <a:custGeom>
                <a:avLst/>
                <a:gdLst>
                  <a:gd name="T0" fmla="*/ 474 w 510"/>
                  <a:gd name="T1" fmla="*/ 308 h 510"/>
                  <a:gd name="T2" fmla="*/ 168 w 510"/>
                  <a:gd name="T3" fmla="*/ 0 h 510"/>
                  <a:gd name="T4" fmla="*/ 168 w 510"/>
                  <a:gd name="T5" fmla="*/ 0 h 510"/>
                  <a:gd name="T6" fmla="*/ 150 w 510"/>
                  <a:gd name="T7" fmla="*/ 24 h 510"/>
                  <a:gd name="T8" fmla="*/ 132 w 510"/>
                  <a:gd name="T9" fmla="*/ 48 h 510"/>
                  <a:gd name="T10" fmla="*/ 112 w 510"/>
                  <a:gd name="T11" fmla="*/ 70 h 510"/>
                  <a:gd name="T12" fmla="*/ 92 w 510"/>
                  <a:gd name="T13" fmla="*/ 92 h 510"/>
                  <a:gd name="T14" fmla="*/ 92 w 510"/>
                  <a:gd name="T15" fmla="*/ 92 h 510"/>
                  <a:gd name="T16" fmla="*/ 70 w 510"/>
                  <a:gd name="T17" fmla="*/ 114 h 510"/>
                  <a:gd name="T18" fmla="*/ 48 w 510"/>
                  <a:gd name="T19" fmla="*/ 132 h 510"/>
                  <a:gd name="T20" fmla="*/ 24 w 510"/>
                  <a:gd name="T21" fmla="*/ 150 h 510"/>
                  <a:gd name="T22" fmla="*/ 0 w 510"/>
                  <a:gd name="T23" fmla="*/ 168 h 510"/>
                  <a:gd name="T24" fmla="*/ 308 w 510"/>
                  <a:gd name="T25" fmla="*/ 476 h 510"/>
                  <a:gd name="T26" fmla="*/ 308 w 510"/>
                  <a:gd name="T27" fmla="*/ 476 h 510"/>
                  <a:gd name="T28" fmla="*/ 316 w 510"/>
                  <a:gd name="T29" fmla="*/ 484 h 510"/>
                  <a:gd name="T30" fmla="*/ 326 w 510"/>
                  <a:gd name="T31" fmla="*/ 490 h 510"/>
                  <a:gd name="T32" fmla="*/ 346 w 510"/>
                  <a:gd name="T33" fmla="*/ 502 h 510"/>
                  <a:gd name="T34" fmla="*/ 368 w 510"/>
                  <a:gd name="T35" fmla="*/ 508 h 510"/>
                  <a:gd name="T36" fmla="*/ 392 w 510"/>
                  <a:gd name="T37" fmla="*/ 510 h 510"/>
                  <a:gd name="T38" fmla="*/ 414 w 510"/>
                  <a:gd name="T39" fmla="*/ 508 h 510"/>
                  <a:gd name="T40" fmla="*/ 436 w 510"/>
                  <a:gd name="T41" fmla="*/ 502 h 510"/>
                  <a:gd name="T42" fmla="*/ 456 w 510"/>
                  <a:gd name="T43" fmla="*/ 490 h 510"/>
                  <a:gd name="T44" fmla="*/ 466 w 510"/>
                  <a:gd name="T45" fmla="*/ 484 h 510"/>
                  <a:gd name="T46" fmla="*/ 474 w 510"/>
                  <a:gd name="T47" fmla="*/ 476 h 510"/>
                  <a:gd name="T48" fmla="*/ 474 w 510"/>
                  <a:gd name="T49" fmla="*/ 476 h 510"/>
                  <a:gd name="T50" fmla="*/ 482 w 510"/>
                  <a:gd name="T51" fmla="*/ 466 h 510"/>
                  <a:gd name="T52" fmla="*/ 490 w 510"/>
                  <a:gd name="T53" fmla="*/ 456 h 510"/>
                  <a:gd name="T54" fmla="*/ 500 w 510"/>
                  <a:gd name="T55" fmla="*/ 436 h 510"/>
                  <a:gd name="T56" fmla="*/ 508 w 510"/>
                  <a:gd name="T57" fmla="*/ 414 h 510"/>
                  <a:gd name="T58" fmla="*/ 510 w 510"/>
                  <a:gd name="T59" fmla="*/ 392 h 510"/>
                  <a:gd name="T60" fmla="*/ 508 w 510"/>
                  <a:gd name="T61" fmla="*/ 370 h 510"/>
                  <a:gd name="T62" fmla="*/ 500 w 510"/>
                  <a:gd name="T63" fmla="*/ 348 h 510"/>
                  <a:gd name="T64" fmla="*/ 490 w 510"/>
                  <a:gd name="T65" fmla="*/ 326 h 510"/>
                  <a:gd name="T66" fmla="*/ 482 w 510"/>
                  <a:gd name="T67" fmla="*/ 316 h 510"/>
                  <a:gd name="T68" fmla="*/ 474 w 510"/>
                  <a:gd name="T69" fmla="*/ 308 h 510"/>
                  <a:gd name="T70" fmla="*/ 474 w 510"/>
                  <a:gd name="T71" fmla="*/ 3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0">
                    <a:moveTo>
                      <a:pt x="474" y="308"/>
                    </a:moveTo>
                    <a:lnTo>
                      <a:pt x="168" y="0"/>
                    </a:lnTo>
                    <a:lnTo>
                      <a:pt x="168" y="0"/>
                    </a:lnTo>
                    <a:lnTo>
                      <a:pt x="150" y="24"/>
                    </a:lnTo>
                    <a:lnTo>
                      <a:pt x="132" y="48"/>
                    </a:lnTo>
                    <a:lnTo>
                      <a:pt x="112" y="70"/>
                    </a:lnTo>
                    <a:lnTo>
                      <a:pt x="92" y="92"/>
                    </a:lnTo>
                    <a:lnTo>
                      <a:pt x="92" y="92"/>
                    </a:lnTo>
                    <a:lnTo>
                      <a:pt x="70" y="114"/>
                    </a:lnTo>
                    <a:lnTo>
                      <a:pt x="48" y="132"/>
                    </a:lnTo>
                    <a:lnTo>
                      <a:pt x="24" y="150"/>
                    </a:lnTo>
                    <a:lnTo>
                      <a:pt x="0" y="168"/>
                    </a:lnTo>
                    <a:lnTo>
                      <a:pt x="308" y="476"/>
                    </a:lnTo>
                    <a:lnTo>
                      <a:pt x="308" y="476"/>
                    </a:lnTo>
                    <a:lnTo>
                      <a:pt x="316" y="484"/>
                    </a:lnTo>
                    <a:lnTo>
                      <a:pt x="326" y="490"/>
                    </a:lnTo>
                    <a:lnTo>
                      <a:pt x="346" y="502"/>
                    </a:lnTo>
                    <a:lnTo>
                      <a:pt x="368" y="508"/>
                    </a:lnTo>
                    <a:lnTo>
                      <a:pt x="392" y="510"/>
                    </a:lnTo>
                    <a:lnTo>
                      <a:pt x="414" y="508"/>
                    </a:lnTo>
                    <a:lnTo>
                      <a:pt x="436" y="502"/>
                    </a:lnTo>
                    <a:lnTo>
                      <a:pt x="456" y="490"/>
                    </a:lnTo>
                    <a:lnTo>
                      <a:pt x="466" y="484"/>
                    </a:lnTo>
                    <a:lnTo>
                      <a:pt x="474" y="476"/>
                    </a:lnTo>
                    <a:lnTo>
                      <a:pt x="474" y="476"/>
                    </a:lnTo>
                    <a:lnTo>
                      <a:pt x="482" y="466"/>
                    </a:lnTo>
                    <a:lnTo>
                      <a:pt x="490" y="456"/>
                    </a:lnTo>
                    <a:lnTo>
                      <a:pt x="500" y="436"/>
                    </a:lnTo>
                    <a:lnTo>
                      <a:pt x="508" y="414"/>
                    </a:lnTo>
                    <a:lnTo>
                      <a:pt x="510" y="392"/>
                    </a:lnTo>
                    <a:lnTo>
                      <a:pt x="508" y="370"/>
                    </a:lnTo>
                    <a:lnTo>
                      <a:pt x="500" y="348"/>
                    </a:lnTo>
                    <a:lnTo>
                      <a:pt x="490" y="326"/>
                    </a:lnTo>
                    <a:lnTo>
                      <a:pt x="482" y="316"/>
                    </a:lnTo>
                    <a:lnTo>
                      <a:pt x="474" y="308"/>
                    </a:lnTo>
                    <a:lnTo>
                      <a:pt x="474" y="308"/>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5" name="Freeform 7"/>
              <p:cNvSpPr/>
              <p:nvPr/>
            </p:nvSpPr>
            <p:spPr bwMode="auto">
              <a:xfrm>
                <a:off x="1498600" y="593725"/>
                <a:ext cx="431800" cy="428625"/>
              </a:xfrm>
              <a:custGeom>
                <a:avLst/>
                <a:gdLst>
                  <a:gd name="T0" fmla="*/ 0 w 272"/>
                  <a:gd name="T1" fmla="*/ 270 h 270"/>
                  <a:gd name="T2" fmla="*/ 68 w 272"/>
                  <a:gd name="T3" fmla="*/ 270 h 270"/>
                  <a:gd name="T4" fmla="*/ 68 w 272"/>
                  <a:gd name="T5" fmla="*/ 270 h 270"/>
                  <a:gd name="T6" fmla="*/ 70 w 272"/>
                  <a:gd name="T7" fmla="*/ 252 h 270"/>
                  <a:gd name="T8" fmla="*/ 76 w 272"/>
                  <a:gd name="T9" fmla="*/ 232 h 270"/>
                  <a:gd name="T10" fmla="*/ 80 w 272"/>
                  <a:gd name="T11" fmla="*/ 214 h 270"/>
                  <a:gd name="T12" fmla="*/ 88 w 272"/>
                  <a:gd name="T13" fmla="*/ 198 h 270"/>
                  <a:gd name="T14" fmla="*/ 98 w 272"/>
                  <a:gd name="T15" fmla="*/ 180 h 270"/>
                  <a:gd name="T16" fmla="*/ 108 w 272"/>
                  <a:gd name="T17" fmla="*/ 164 h 270"/>
                  <a:gd name="T18" fmla="*/ 120 w 272"/>
                  <a:gd name="T19" fmla="*/ 148 h 270"/>
                  <a:gd name="T20" fmla="*/ 134 w 272"/>
                  <a:gd name="T21" fmla="*/ 134 h 270"/>
                  <a:gd name="T22" fmla="*/ 134 w 272"/>
                  <a:gd name="T23" fmla="*/ 134 h 270"/>
                  <a:gd name="T24" fmla="*/ 148 w 272"/>
                  <a:gd name="T25" fmla="*/ 120 h 270"/>
                  <a:gd name="T26" fmla="*/ 164 w 272"/>
                  <a:gd name="T27" fmla="*/ 108 h 270"/>
                  <a:gd name="T28" fmla="*/ 180 w 272"/>
                  <a:gd name="T29" fmla="*/ 98 h 270"/>
                  <a:gd name="T30" fmla="*/ 198 w 272"/>
                  <a:gd name="T31" fmla="*/ 88 h 270"/>
                  <a:gd name="T32" fmla="*/ 216 w 272"/>
                  <a:gd name="T33" fmla="*/ 82 h 270"/>
                  <a:gd name="T34" fmla="*/ 234 w 272"/>
                  <a:gd name="T35" fmla="*/ 76 h 270"/>
                  <a:gd name="T36" fmla="*/ 252 w 272"/>
                  <a:gd name="T37" fmla="*/ 70 h 270"/>
                  <a:gd name="T38" fmla="*/ 272 w 272"/>
                  <a:gd name="T39" fmla="*/ 68 h 270"/>
                  <a:gd name="T40" fmla="*/ 272 w 272"/>
                  <a:gd name="T41" fmla="*/ 0 h 270"/>
                  <a:gd name="T42" fmla="*/ 272 w 272"/>
                  <a:gd name="T43" fmla="*/ 0 h 270"/>
                  <a:gd name="T44" fmla="*/ 246 w 272"/>
                  <a:gd name="T45" fmla="*/ 4 h 270"/>
                  <a:gd name="T46" fmla="*/ 220 w 272"/>
                  <a:gd name="T47" fmla="*/ 8 h 270"/>
                  <a:gd name="T48" fmla="*/ 196 w 272"/>
                  <a:gd name="T49" fmla="*/ 16 h 270"/>
                  <a:gd name="T50" fmla="*/ 172 w 272"/>
                  <a:gd name="T51" fmla="*/ 26 h 270"/>
                  <a:gd name="T52" fmla="*/ 148 w 272"/>
                  <a:gd name="T53" fmla="*/ 38 h 270"/>
                  <a:gd name="T54" fmla="*/ 126 w 272"/>
                  <a:gd name="T55" fmla="*/ 52 h 270"/>
                  <a:gd name="T56" fmla="*/ 106 w 272"/>
                  <a:gd name="T57" fmla="*/ 68 h 270"/>
                  <a:gd name="T58" fmla="*/ 86 w 272"/>
                  <a:gd name="T59" fmla="*/ 86 h 270"/>
                  <a:gd name="T60" fmla="*/ 86 w 272"/>
                  <a:gd name="T61" fmla="*/ 86 h 270"/>
                  <a:gd name="T62" fmla="*/ 68 w 272"/>
                  <a:gd name="T63" fmla="*/ 106 h 270"/>
                  <a:gd name="T64" fmla="*/ 52 w 272"/>
                  <a:gd name="T65" fmla="*/ 126 h 270"/>
                  <a:gd name="T66" fmla="*/ 38 w 272"/>
                  <a:gd name="T67" fmla="*/ 148 h 270"/>
                  <a:gd name="T68" fmla="*/ 26 w 272"/>
                  <a:gd name="T69" fmla="*/ 172 h 270"/>
                  <a:gd name="T70" fmla="*/ 16 w 272"/>
                  <a:gd name="T71" fmla="*/ 196 h 270"/>
                  <a:gd name="T72" fmla="*/ 8 w 272"/>
                  <a:gd name="T73" fmla="*/ 220 h 270"/>
                  <a:gd name="T74" fmla="*/ 4 w 272"/>
                  <a:gd name="T75" fmla="*/ 244 h 270"/>
                  <a:gd name="T76" fmla="*/ 0 w 272"/>
                  <a:gd name="T77" fmla="*/ 270 h 270"/>
                  <a:gd name="T78" fmla="*/ 0 w 272"/>
                  <a:gd name="T7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270">
                    <a:moveTo>
                      <a:pt x="0" y="270"/>
                    </a:moveTo>
                    <a:lnTo>
                      <a:pt x="68" y="270"/>
                    </a:lnTo>
                    <a:lnTo>
                      <a:pt x="68" y="270"/>
                    </a:lnTo>
                    <a:lnTo>
                      <a:pt x="70" y="252"/>
                    </a:lnTo>
                    <a:lnTo>
                      <a:pt x="76" y="232"/>
                    </a:lnTo>
                    <a:lnTo>
                      <a:pt x="80" y="214"/>
                    </a:lnTo>
                    <a:lnTo>
                      <a:pt x="88" y="198"/>
                    </a:lnTo>
                    <a:lnTo>
                      <a:pt x="98" y="180"/>
                    </a:lnTo>
                    <a:lnTo>
                      <a:pt x="108" y="164"/>
                    </a:lnTo>
                    <a:lnTo>
                      <a:pt x="120" y="148"/>
                    </a:lnTo>
                    <a:lnTo>
                      <a:pt x="134" y="134"/>
                    </a:lnTo>
                    <a:lnTo>
                      <a:pt x="134" y="134"/>
                    </a:lnTo>
                    <a:lnTo>
                      <a:pt x="148" y="120"/>
                    </a:lnTo>
                    <a:lnTo>
                      <a:pt x="164" y="108"/>
                    </a:lnTo>
                    <a:lnTo>
                      <a:pt x="180" y="98"/>
                    </a:lnTo>
                    <a:lnTo>
                      <a:pt x="198" y="88"/>
                    </a:lnTo>
                    <a:lnTo>
                      <a:pt x="216" y="82"/>
                    </a:lnTo>
                    <a:lnTo>
                      <a:pt x="234" y="76"/>
                    </a:lnTo>
                    <a:lnTo>
                      <a:pt x="252" y="70"/>
                    </a:lnTo>
                    <a:lnTo>
                      <a:pt x="272" y="68"/>
                    </a:lnTo>
                    <a:lnTo>
                      <a:pt x="272" y="0"/>
                    </a:lnTo>
                    <a:lnTo>
                      <a:pt x="272" y="0"/>
                    </a:lnTo>
                    <a:lnTo>
                      <a:pt x="246" y="4"/>
                    </a:lnTo>
                    <a:lnTo>
                      <a:pt x="220" y="8"/>
                    </a:lnTo>
                    <a:lnTo>
                      <a:pt x="196" y="16"/>
                    </a:lnTo>
                    <a:lnTo>
                      <a:pt x="172" y="26"/>
                    </a:lnTo>
                    <a:lnTo>
                      <a:pt x="148" y="38"/>
                    </a:lnTo>
                    <a:lnTo>
                      <a:pt x="126" y="52"/>
                    </a:lnTo>
                    <a:lnTo>
                      <a:pt x="106" y="68"/>
                    </a:lnTo>
                    <a:lnTo>
                      <a:pt x="86" y="86"/>
                    </a:lnTo>
                    <a:lnTo>
                      <a:pt x="86" y="86"/>
                    </a:lnTo>
                    <a:lnTo>
                      <a:pt x="68" y="106"/>
                    </a:lnTo>
                    <a:lnTo>
                      <a:pt x="52" y="126"/>
                    </a:lnTo>
                    <a:lnTo>
                      <a:pt x="38" y="148"/>
                    </a:lnTo>
                    <a:lnTo>
                      <a:pt x="26" y="172"/>
                    </a:lnTo>
                    <a:lnTo>
                      <a:pt x="16" y="196"/>
                    </a:lnTo>
                    <a:lnTo>
                      <a:pt x="8" y="220"/>
                    </a:lnTo>
                    <a:lnTo>
                      <a:pt x="4" y="244"/>
                    </a:lnTo>
                    <a:lnTo>
                      <a:pt x="0" y="270"/>
                    </a:lnTo>
                    <a:lnTo>
                      <a:pt x="0" y="27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500"/>
                                        <p:tgtEl>
                                          <p:spTgt spid="4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内容占位符 2"/>
          <p:cNvSpPr txBox="1"/>
          <p:nvPr/>
        </p:nvSpPr>
        <p:spPr>
          <a:xfrm>
            <a:off x="761901" y="1919566"/>
            <a:ext cx="2707448"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sp>
        <p:nvSpPr>
          <p:cNvPr id="66" name="内容占位符 2"/>
          <p:cNvSpPr txBox="1"/>
          <p:nvPr/>
        </p:nvSpPr>
        <p:spPr>
          <a:xfrm>
            <a:off x="761901" y="3907503"/>
            <a:ext cx="2707448"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grpSp>
        <p:nvGrpSpPr>
          <p:cNvPr id="67" name="组合 66"/>
          <p:cNvGrpSpPr/>
          <p:nvPr/>
        </p:nvGrpSpPr>
        <p:grpSpPr>
          <a:xfrm>
            <a:off x="3433982" y="2002377"/>
            <a:ext cx="624471" cy="624552"/>
            <a:chOff x="1527900" y="2402186"/>
            <a:chExt cx="441056" cy="441056"/>
          </a:xfrm>
        </p:grpSpPr>
        <p:sp>
          <p:nvSpPr>
            <p:cNvPr id="68" name="椭圆 67"/>
            <p:cNvSpPr/>
            <p:nvPr/>
          </p:nvSpPr>
          <p:spPr>
            <a:xfrm>
              <a:off x="1527900" y="2402186"/>
              <a:ext cx="441056" cy="441056"/>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9" name="组合 68"/>
            <p:cNvGrpSpPr/>
            <p:nvPr/>
          </p:nvGrpSpPr>
          <p:grpSpPr>
            <a:xfrm>
              <a:off x="1661315" y="2535602"/>
              <a:ext cx="174229" cy="174229"/>
              <a:chOff x="152400" y="414338"/>
              <a:chExt cx="1698625" cy="1698625"/>
            </a:xfrm>
          </p:grpSpPr>
          <p:sp>
            <p:nvSpPr>
              <p:cNvPr id="70"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2" name="组合 71"/>
          <p:cNvGrpSpPr/>
          <p:nvPr/>
        </p:nvGrpSpPr>
        <p:grpSpPr>
          <a:xfrm>
            <a:off x="3433982" y="3984369"/>
            <a:ext cx="624471" cy="624552"/>
            <a:chOff x="5292665" y="2402186"/>
            <a:chExt cx="441056" cy="441056"/>
          </a:xfrm>
        </p:grpSpPr>
        <p:sp>
          <p:nvSpPr>
            <p:cNvPr id="73" name="椭圆 72"/>
            <p:cNvSpPr/>
            <p:nvPr/>
          </p:nvSpPr>
          <p:spPr>
            <a:xfrm>
              <a:off x="5292665" y="2402186"/>
              <a:ext cx="441056" cy="441056"/>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5424616" y="2535602"/>
              <a:ext cx="177160" cy="174229"/>
              <a:chOff x="5032375" y="3027363"/>
              <a:chExt cx="1727200" cy="1698625"/>
            </a:xfrm>
          </p:grpSpPr>
          <p:sp>
            <p:nvSpPr>
              <p:cNvPr id="75"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80" name="内容占位符 2"/>
          <p:cNvSpPr txBox="1"/>
          <p:nvPr/>
        </p:nvSpPr>
        <p:spPr>
          <a:xfrm>
            <a:off x="8721064" y="1919566"/>
            <a:ext cx="2707448"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sp>
        <p:nvSpPr>
          <p:cNvPr id="81" name="内容占位符 2"/>
          <p:cNvSpPr txBox="1"/>
          <p:nvPr/>
        </p:nvSpPr>
        <p:spPr>
          <a:xfrm>
            <a:off x="8721064" y="3907503"/>
            <a:ext cx="2707448"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在此输入您的图表说明文字，在此输入您的图表说明文字，在此输入您的图表说明文字，在此输入您的图表说明文字</a:t>
            </a:r>
          </a:p>
        </p:txBody>
      </p:sp>
      <p:grpSp>
        <p:nvGrpSpPr>
          <p:cNvPr id="82" name="组合 81"/>
          <p:cNvGrpSpPr/>
          <p:nvPr/>
        </p:nvGrpSpPr>
        <p:grpSpPr>
          <a:xfrm>
            <a:off x="8118226" y="2002377"/>
            <a:ext cx="624471" cy="624552"/>
            <a:chOff x="3410282" y="2402186"/>
            <a:chExt cx="441056" cy="441056"/>
          </a:xfrm>
        </p:grpSpPr>
        <p:sp>
          <p:nvSpPr>
            <p:cNvPr id="83" name="椭圆 82"/>
            <p:cNvSpPr/>
            <p:nvPr/>
          </p:nvSpPr>
          <p:spPr>
            <a:xfrm>
              <a:off x="3410282" y="2402186"/>
              <a:ext cx="441056" cy="441056"/>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4" name="组合 83"/>
            <p:cNvGrpSpPr/>
            <p:nvPr/>
          </p:nvGrpSpPr>
          <p:grpSpPr>
            <a:xfrm>
              <a:off x="3543205" y="2535602"/>
              <a:ext cx="175207" cy="174229"/>
              <a:chOff x="2616200" y="414338"/>
              <a:chExt cx="1708150" cy="1698625"/>
            </a:xfrm>
          </p:grpSpPr>
          <p:sp>
            <p:nvSpPr>
              <p:cNvPr id="85"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8118226" y="3984369"/>
            <a:ext cx="624471" cy="624552"/>
            <a:chOff x="7175046" y="2402186"/>
            <a:chExt cx="441056" cy="441056"/>
          </a:xfrm>
        </p:grpSpPr>
        <p:sp>
          <p:nvSpPr>
            <p:cNvPr id="89" name="椭圆 88"/>
            <p:cNvSpPr/>
            <p:nvPr/>
          </p:nvSpPr>
          <p:spPr>
            <a:xfrm>
              <a:off x="7175046" y="2402186"/>
              <a:ext cx="441056" cy="441056"/>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0" name="组合 89"/>
            <p:cNvGrpSpPr/>
            <p:nvPr/>
          </p:nvGrpSpPr>
          <p:grpSpPr>
            <a:xfrm>
              <a:off x="7298200" y="2524332"/>
              <a:ext cx="194746" cy="174229"/>
              <a:chOff x="4987925" y="414338"/>
              <a:chExt cx="1898650" cy="1698625"/>
            </a:xfrm>
          </p:grpSpPr>
          <p:sp>
            <p:nvSpPr>
              <p:cNvPr id="91"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4" name="组合 93"/>
          <p:cNvGrpSpPr/>
          <p:nvPr/>
        </p:nvGrpSpPr>
        <p:grpSpPr>
          <a:xfrm>
            <a:off x="4300412" y="1720147"/>
            <a:ext cx="3555538" cy="3560235"/>
            <a:chOff x="3238500" y="1526223"/>
            <a:chExt cx="2667001" cy="2670176"/>
          </a:xfrm>
        </p:grpSpPr>
        <p:grpSp>
          <p:nvGrpSpPr>
            <p:cNvPr id="95" name="组合 94"/>
            <p:cNvGrpSpPr/>
            <p:nvPr/>
          </p:nvGrpSpPr>
          <p:grpSpPr>
            <a:xfrm>
              <a:off x="3238500" y="1526223"/>
              <a:ext cx="2667001" cy="2670176"/>
              <a:chOff x="3238500" y="1236663"/>
              <a:chExt cx="2667001" cy="2670176"/>
            </a:xfrm>
            <a:solidFill>
              <a:srgbClr val="5A6279"/>
            </a:solidFill>
          </p:grpSpPr>
          <p:sp>
            <p:nvSpPr>
              <p:cNvPr id="113" name="Freeform 5"/>
              <p:cNvSpPr/>
              <p:nvPr/>
            </p:nvSpPr>
            <p:spPr bwMode="auto">
              <a:xfrm>
                <a:off x="3238500" y="1919288"/>
                <a:ext cx="1301750" cy="1303338"/>
              </a:xfrm>
              <a:custGeom>
                <a:avLst/>
                <a:gdLst>
                  <a:gd name="T0" fmla="*/ 389 w 820"/>
                  <a:gd name="T1" fmla="*/ 0 h 821"/>
                  <a:gd name="T2" fmla="*/ 328 w 820"/>
                  <a:gd name="T3" fmla="*/ 8 h 821"/>
                  <a:gd name="T4" fmla="*/ 270 w 820"/>
                  <a:gd name="T5" fmla="*/ 25 h 821"/>
                  <a:gd name="T6" fmla="*/ 215 w 820"/>
                  <a:gd name="T7" fmla="*/ 50 h 821"/>
                  <a:gd name="T8" fmla="*/ 165 w 820"/>
                  <a:gd name="T9" fmla="*/ 81 h 821"/>
                  <a:gd name="T10" fmla="*/ 120 w 820"/>
                  <a:gd name="T11" fmla="*/ 120 h 821"/>
                  <a:gd name="T12" fmla="*/ 81 w 820"/>
                  <a:gd name="T13" fmla="*/ 165 h 821"/>
                  <a:gd name="T14" fmla="*/ 49 w 820"/>
                  <a:gd name="T15" fmla="*/ 215 h 821"/>
                  <a:gd name="T16" fmla="*/ 25 w 820"/>
                  <a:gd name="T17" fmla="*/ 270 h 821"/>
                  <a:gd name="T18" fmla="*/ 8 w 820"/>
                  <a:gd name="T19" fmla="*/ 329 h 821"/>
                  <a:gd name="T20" fmla="*/ 0 w 820"/>
                  <a:gd name="T21" fmla="*/ 390 h 821"/>
                  <a:gd name="T22" fmla="*/ 0 w 820"/>
                  <a:gd name="T23" fmla="*/ 432 h 821"/>
                  <a:gd name="T24" fmla="*/ 8 w 820"/>
                  <a:gd name="T25" fmla="*/ 490 h 821"/>
                  <a:gd name="T26" fmla="*/ 22 w 820"/>
                  <a:gd name="T27" fmla="*/ 547 h 821"/>
                  <a:gd name="T28" fmla="*/ 44 w 820"/>
                  <a:gd name="T29" fmla="*/ 599 h 821"/>
                  <a:gd name="T30" fmla="*/ 74 w 820"/>
                  <a:gd name="T31" fmla="*/ 648 h 821"/>
                  <a:gd name="T32" fmla="*/ 108 w 820"/>
                  <a:gd name="T33" fmla="*/ 691 h 821"/>
                  <a:gd name="T34" fmla="*/ 150 w 820"/>
                  <a:gd name="T35" fmla="*/ 730 h 821"/>
                  <a:gd name="T36" fmla="*/ 195 w 820"/>
                  <a:gd name="T37" fmla="*/ 763 h 821"/>
                  <a:gd name="T38" fmla="*/ 246 w 820"/>
                  <a:gd name="T39" fmla="*/ 789 h 821"/>
                  <a:gd name="T40" fmla="*/ 300 w 820"/>
                  <a:gd name="T41" fmla="*/ 807 h 821"/>
                  <a:gd name="T42" fmla="*/ 358 w 820"/>
                  <a:gd name="T43" fmla="*/ 819 h 821"/>
                  <a:gd name="T44" fmla="*/ 380 w 820"/>
                  <a:gd name="T45" fmla="*/ 798 h 821"/>
                  <a:gd name="T46" fmla="*/ 390 w 820"/>
                  <a:gd name="T47" fmla="*/ 733 h 821"/>
                  <a:gd name="T48" fmla="*/ 410 w 820"/>
                  <a:gd name="T49" fmla="*/ 671 h 821"/>
                  <a:gd name="T50" fmla="*/ 437 w 820"/>
                  <a:gd name="T51" fmla="*/ 614 h 821"/>
                  <a:gd name="T52" fmla="*/ 472 w 820"/>
                  <a:gd name="T53" fmla="*/ 561 h 821"/>
                  <a:gd name="T54" fmla="*/ 513 w 820"/>
                  <a:gd name="T55" fmla="*/ 514 h 821"/>
                  <a:gd name="T56" fmla="*/ 561 w 820"/>
                  <a:gd name="T57" fmla="*/ 472 h 821"/>
                  <a:gd name="T58" fmla="*/ 614 w 820"/>
                  <a:gd name="T59" fmla="*/ 437 h 821"/>
                  <a:gd name="T60" fmla="*/ 671 w 820"/>
                  <a:gd name="T61" fmla="*/ 410 h 821"/>
                  <a:gd name="T62" fmla="*/ 733 w 820"/>
                  <a:gd name="T63" fmla="*/ 390 h 821"/>
                  <a:gd name="T64" fmla="*/ 798 w 820"/>
                  <a:gd name="T65" fmla="*/ 380 h 821"/>
                  <a:gd name="T66" fmla="*/ 819 w 820"/>
                  <a:gd name="T67" fmla="*/ 359 h 821"/>
                  <a:gd name="T68" fmla="*/ 807 w 820"/>
                  <a:gd name="T69" fmla="*/ 300 h 821"/>
                  <a:gd name="T70" fmla="*/ 787 w 820"/>
                  <a:gd name="T71" fmla="*/ 246 h 821"/>
                  <a:gd name="T72" fmla="*/ 761 w 820"/>
                  <a:gd name="T73" fmla="*/ 196 h 821"/>
                  <a:gd name="T74" fmla="*/ 729 w 820"/>
                  <a:gd name="T75" fmla="*/ 149 h 821"/>
                  <a:gd name="T76" fmla="*/ 691 w 820"/>
                  <a:gd name="T77" fmla="*/ 109 h 821"/>
                  <a:gd name="T78" fmla="*/ 646 w 820"/>
                  <a:gd name="T79" fmla="*/ 74 h 821"/>
                  <a:gd name="T80" fmla="*/ 599 w 820"/>
                  <a:gd name="T81" fmla="*/ 44 h 821"/>
                  <a:gd name="T82" fmla="*/ 546 w 820"/>
                  <a:gd name="T83" fmla="*/ 23 h 821"/>
                  <a:gd name="T84" fmla="*/ 490 w 820"/>
                  <a:gd name="T85" fmla="*/ 7 h 821"/>
                  <a:gd name="T86" fmla="*/ 431 w 820"/>
                  <a:gd name="T8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11" y="0"/>
                    </a:moveTo>
                    <a:lnTo>
                      <a:pt x="411" y="0"/>
                    </a:lnTo>
                    <a:lnTo>
                      <a:pt x="389" y="0"/>
                    </a:lnTo>
                    <a:lnTo>
                      <a:pt x="369" y="2"/>
                    </a:lnTo>
                    <a:lnTo>
                      <a:pt x="348" y="4"/>
                    </a:lnTo>
                    <a:lnTo>
                      <a:pt x="328" y="8"/>
                    </a:lnTo>
                    <a:lnTo>
                      <a:pt x="308" y="13"/>
                    </a:lnTo>
                    <a:lnTo>
                      <a:pt x="288" y="18"/>
                    </a:lnTo>
                    <a:lnTo>
                      <a:pt x="270" y="25"/>
                    </a:lnTo>
                    <a:lnTo>
                      <a:pt x="251" y="32"/>
                    </a:lnTo>
                    <a:lnTo>
                      <a:pt x="233" y="40"/>
                    </a:lnTo>
                    <a:lnTo>
                      <a:pt x="215" y="50"/>
                    </a:lnTo>
                    <a:lnTo>
                      <a:pt x="197" y="59"/>
                    </a:lnTo>
                    <a:lnTo>
                      <a:pt x="181" y="70"/>
                    </a:lnTo>
                    <a:lnTo>
                      <a:pt x="165" y="81"/>
                    </a:lnTo>
                    <a:lnTo>
                      <a:pt x="150" y="94"/>
                    </a:lnTo>
                    <a:lnTo>
                      <a:pt x="134" y="107"/>
                    </a:lnTo>
                    <a:lnTo>
                      <a:pt x="120" y="120"/>
                    </a:lnTo>
                    <a:lnTo>
                      <a:pt x="106" y="134"/>
                    </a:lnTo>
                    <a:lnTo>
                      <a:pt x="93" y="149"/>
                    </a:lnTo>
                    <a:lnTo>
                      <a:pt x="81" y="165"/>
                    </a:lnTo>
                    <a:lnTo>
                      <a:pt x="69" y="181"/>
                    </a:lnTo>
                    <a:lnTo>
                      <a:pt x="60" y="198"/>
                    </a:lnTo>
                    <a:lnTo>
                      <a:pt x="49" y="215"/>
                    </a:lnTo>
                    <a:lnTo>
                      <a:pt x="40" y="233"/>
                    </a:lnTo>
                    <a:lnTo>
                      <a:pt x="33" y="251"/>
                    </a:lnTo>
                    <a:lnTo>
                      <a:pt x="25" y="270"/>
                    </a:lnTo>
                    <a:lnTo>
                      <a:pt x="18" y="288"/>
                    </a:lnTo>
                    <a:lnTo>
                      <a:pt x="13" y="308"/>
                    </a:lnTo>
                    <a:lnTo>
                      <a:pt x="8" y="329"/>
                    </a:lnTo>
                    <a:lnTo>
                      <a:pt x="4" y="348"/>
                    </a:lnTo>
                    <a:lnTo>
                      <a:pt x="2" y="369"/>
                    </a:lnTo>
                    <a:lnTo>
                      <a:pt x="0" y="390"/>
                    </a:lnTo>
                    <a:lnTo>
                      <a:pt x="0" y="411"/>
                    </a:lnTo>
                    <a:lnTo>
                      <a:pt x="0" y="411"/>
                    </a:lnTo>
                    <a:lnTo>
                      <a:pt x="0" y="432"/>
                    </a:lnTo>
                    <a:lnTo>
                      <a:pt x="1" y="451"/>
                    </a:lnTo>
                    <a:lnTo>
                      <a:pt x="4" y="471"/>
                    </a:lnTo>
                    <a:lnTo>
                      <a:pt x="8" y="490"/>
                    </a:lnTo>
                    <a:lnTo>
                      <a:pt x="11" y="509"/>
                    </a:lnTo>
                    <a:lnTo>
                      <a:pt x="16" y="528"/>
                    </a:lnTo>
                    <a:lnTo>
                      <a:pt x="22" y="547"/>
                    </a:lnTo>
                    <a:lnTo>
                      <a:pt x="28" y="564"/>
                    </a:lnTo>
                    <a:lnTo>
                      <a:pt x="36" y="581"/>
                    </a:lnTo>
                    <a:lnTo>
                      <a:pt x="44" y="599"/>
                    </a:lnTo>
                    <a:lnTo>
                      <a:pt x="53" y="615"/>
                    </a:lnTo>
                    <a:lnTo>
                      <a:pt x="63" y="631"/>
                    </a:lnTo>
                    <a:lnTo>
                      <a:pt x="74" y="648"/>
                    </a:lnTo>
                    <a:lnTo>
                      <a:pt x="85" y="663"/>
                    </a:lnTo>
                    <a:lnTo>
                      <a:pt x="97" y="677"/>
                    </a:lnTo>
                    <a:lnTo>
                      <a:pt x="108" y="691"/>
                    </a:lnTo>
                    <a:lnTo>
                      <a:pt x="121" y="704"/>
                    </a:lnTo>
                    <a:lnTo>
                      <a:pt x="136" y="717"/>
                    </a:lnTo>
                    <a:lnTo>
                      <a:pt x="150" y="730"/>
                    </a:lnTo>
                    <a:lnTo>
                      <a:pt x="165" y="741"/>
                    </a:lnTo>
                    <a:lnTo>
                      <a:pt x="180" y="752"/>
                    </a:lnTo>
                    <a:lnTo>
                      <a:pt x="195" y="763"/>
                    </a:lnTo>
                    <a:lnTo>
                      <a:pt x="213" y="771"/>
                    </a:lnTo>
                    <a:lnTo>
                      <a:pt x="229" y="780"/>
                    </a:lnTo>
                    <a:lnTo>
                      <a:pt x="246" y="789"/>
                    </a:lnTo>
                    <a:lnTo>
                      <a:pt x="264" y="795"/>
                    </a:lnTo>
                    <a:lnTo>
                      <a:pt x="282" y="802"/>
                    </a:lnTo>
                    <a:lnTo>
                      <a:pt x="300" y="807"/>
                    </a:lnTo>
                    <a:lnTo>
                      <a:pt x="320" y="813"/>
                    </a:lnTo>
                    <a:lnTo>
                      <a:pt x="338" y="816"/>
                    </a:lnTo>
                    <a:lnTo>
                      <a:pt x="358" y="819"/>
                    </a:lnTo>
                    <a:lnTo>
                      <a:pt x="379" y="821"/>
                    </a:lnTo>
                    <a:lnTo>
                      <a:pt x="379" y="821"/>
                    </a:lnTo>
                    <a:lnTo>
                      <a:pt x="380" y="798"/>
                    </a:lnTo>
                    <a:lnTo>
                      <a:pt x="382" y="777"/>
                    </a:lnTo>
                    <a:lnTo>
                      <a:pt x="386" y="755"/>
                    </a:lnTo>
                    <a:lnTo>
                      <a:pt x="390" y="733"/>
                    </a:lnTo>
                    <a:lnTo>
                      <a:pt x="396" y="713"/>
                    </a:lnTo>
                    <a:lnTo>
                      <a:pt x="402" y="692"/>
                    </a:lnTo>
                    <a:lnTo>
                      <a:pt x="410" y="671"/>
                    </a:lnTo>
                    <a:lnTo>
                      <a:pt x="418" y="652"/>
                    </a:lnTo>
                    <a:lnTo>
                      <a:pt x="427" y="633"/>
                    </a:lnTo>
                    <a:lnTo>
                      <a:pt x="437" y="614"/>
                    </a:lnTo>
                    <a:lnTo>
                      <a:pt x="448" y="597"/>
                    </a:lnTo>
                    <a:lnTo>
                      <a:pt x="460" y="578"/>
                    </a:lnTo>
                    <a:lnTo>
                      <a:pt x="472" y="561"/>
                    </a:lnTo>
                    <a:lnTo>
                      <a:pt x="485" y="544"/>
                    </a:lnTo>
                    <a:lnTo>
                      <a:pt x="499" y="529"/>
                    </a:lnTo>
                    <a:lnTo>
                      <a:pt x="513" y="514"/>
                    </a:lnTo>
                    <a:lnTo>
                      <a:pt x="528" y="499"/>
                    </a:lnTo>
                    <a:lnTo>
                      <a:pt x="544" y="485"/>
                    </a:lnTo>
                    <a:lnTo>
                      <a:pt x="561" y="472"/>
                    </a:lnTo>
                    <a:lnTo>
                      <a:pt x="578" y="460"/>
                    </a:lnTo>
                    <a:lnTo>
                      <a:pt x="595" y="448"/>
                    </a:lnTo>
                    <a:lnTo>
                      <a:pt x="614" y="437"/>
                    </a:lnTo>
                    <a:lnTo>
                      <a:pt x="632" y="427"/>
                    </a:lnTo>
                    <a:lnTo>
                      <a:pt x="652" y="419"/>
                    </a:lnTo>
                    <a:lnTo>
                      <a:pt x="671" y="410"/>
                    </a:lnTo>
                    <a:lnTo>
                      <a:pt x="692" y="402"/>
                    </a:lnTo>
                    <a:lnTo>
                      <a:pt x="713" y="396"/>
                    </a:lnTo>
                    <a:lnTo>
                      <a:pt x="733" y="390"/>
                    </a:lnTo>
                    <a:lnTo>
                      <a:pt x="755" y="386"/>
                    </a:lnTo>
                    <a:lnTo>
                      <a:pt x="777" y="383"/>
                    </a:lnTo>
                    <a:lnTo>
                      <a:pt x="798" y="380"/>
                    </a:lnTo>
                    <a:lnTo>
                      <a:pt x="820" y="378"/>
                    </a:lnTo>
                    <a:lnTo>
                      <a:pt x="820" y="378"/>
                    </a:lnTo>
                    <a:lnTo>
                      <a:pt x="819" y="359"/>
                    </a:lnTo>
                    <a:lnTo>
                      <a:pt x="816" y="339"/>
                    </a:lnTo>
                    <a:lnTo>
                      <a:pt x="811" y="320"/>
                    </a:lnTo>
                    <a:lnTo>
                      <a:pt x="807" y="300"/>
                    </a:lnTo>
                    <a:lnTo>
                      <a:pt x="801" y="282"/>
                    </a:lnTo>
                    <a:lnTo>
                      <a:pt x="795" y="265"/>
                    </a:lnTo>
                    <a:lnTo>
                      <a:pt x="787" y="246"/>
                    </a:lnTo>
                    <a:lnTo>
                      <a:pt x="780" y="229"/>
                    </a:lnTo>
                    <a:lnTo>
                      <a:pt x="771" y="212"/>
                    </a:lnTo>
                    <a:lnTo>
                      <a:pt x="761" y="196"/>
                    </a:lnTo>
                    <a:lnTo>
                      <a:pt x="752" y="180"/>
                    </a:lnTo>
                    <a:lnTo>
                      <a:pt x="741" y="165"/>
                    </a:lnTo>
                    <a:lnTo>
                      <a:pt x="729" y="149"/>
                    </a:lnTo>
                    <a:lnTo>
                      <a:pt x="717" y="135"/>
                    </a:lnTo>
                    <a:lnTo>
                      <a:pt x="704" y="122"/>
                    </a:lnTo>
                    <a:lnTo>
                      <a:pt x="691" y="109"/>
                    </a:lnTo>
                    <a:lnTo>
                      <a:pt x="677" y="96"/>
                    </a:lnTo>
                    <a:lnTo>
                      <a:pt x="662" y="84"/>
                    </a:lnTo>
                    <a:lnTo>
                      <a:pt x="646" y="74"/>
                    </a:lnTo>
                    <a:lnTo>
                      <a:pt x="631" y="63"/>
                    </a:lnTo>
                    <a:lnTo>
                      <a:pt x="615" y="53"/>
                    </a:lnTo>
                    <a:lnTo>
                      <a:pt x="599" y="44"/>
                    </a:lnTo>
                    <a:lnTo>
                      <a:pt x="581" y="37"/>
                    </a:lnTo>
                    <a:lnTo>
                      <a:pt x="564" y="29"/>
                    </a:lnTo>
                    <a:lnTo>
                      <a:pt x="546" y="23"/>
                    </a:lnTo>
                    <a:lnTo>
                      <a:pt x="527" y="16"/>
                    </a:lnTo>
                    <a:lnTo>
                      <a:pt x="509" y="12"/>
                    </a:lnTo>
                    <a:lnTo>
                      <a:pt x="490" y="7"/>
                    </a:lnTo>
                    <a:lnTo>
                      <a:pt x="471" y="4"/>
                    </a:lnTo>
                    <a:lnTo>
                      <a:pt x="451" y="2"/>
                    </a:lnTo>
                    <a:lnTo>
                      <a:pt x="431" y="0"/>
                    </a:lnTo>
                    <a:lnTo>
                      <a:pt x="411" y="0"/>
                    </a:lnTo>
                    <a:lnTo>
                      <a:pt x="411" y="0"/>
                    </a:lnTo>
                    <a:close/>
                  </a:path>
                </a:pathLst>
              </a:custGeom>
              <a:solidFill>
                <a:schemeClr val="accent2"/>
              </a:solidFill>
              <a:ln w="28575">
                <a:solidFill>
                  <a:schemeClr val="accent2">
                    <a:lumMod val="20000"/>
                    <a:lumOff val="80000"/>
                  </a:schemeClr>
                </a:solidFill>
                <a:round/>
              </a:ln>
            </p:spPr>
            <p:txBody>
              <a:bodyPr vert="horz" wrap="square" lIns="91440" tIns="45720" rIns="91440" bIns="45720" numCol="1" anchor="t" anchorCtr="0" compatLnSpc="1"/>
              <a:lstStyle/>
              <a:p>
                <a:endParaRPr lang="zh-CN" altLang="en-US"/>
              </a:p>
            </p:txBody>
          </p:sp>
          <p:sp>
            <p:nvSpPr>
              <p:cNvPr id="114" name="Freeform 6"/>
              <p:cNvSpPr/>
              <p:nvPr/>
            </p:nvSpPr>
            <p:spPr bwMode="auto">
              <a:xfrm>
                <a:off x="3917950" y="2603501"/>
                <a:ext cx="1303338" cy="1303338"/>
              </a:xfrm>
              <a:custGeom>
                <a:avLst/>
                <a:gdLst>
                  <a:gd name="T0" fmla="*/ 359 w 821"/>
                  <a:gd name="T1" fmla="*/ 2 h 821"/>
                  <a:gd name="T2" fmla="*/ 302 w 821"/>
                  <a:gd name="T3" fmla="*/ 13 h 821"/>
                  <a:gd name="T4" fmla="*/ 248 w 821"/>
                  <a:gd name="T5" fmla="*/ 32 h 821"/>
                  <a:gd name="T6" fmla="*/ 197 w 821"/>
                  <a:gd name="T7" fmla="*/ 58 h 821"/>
                  <a:gd name="T8" fmla="*/ 151 w 821"/>
                  <a:gd name="T9" fmla="*/ 91 h 821"/>
                  <a:gd name="T10" fmla="*/ 110 w 821"/>
                  <a:gd name="T11" fmla="*/ 130 h 821"/>
                  <a:gd name="T12" fmla="*/ 74 w 821"/>
                  <a:gd name="T13" fmla="*/ 173 h 821"/>
                  <a:gd name="T14" fmla="*/ 46 w 821"/>
                  <a:gd name="T15" fmla="*/ 222 h 821"/>
                  <a:gd name="T16" fmla="*/ 23 w 821"/>
                  <a:gd name="T17" fmla="*/ 274 h 821"/>
                  <a:gd name="T18" fmla="*/ 8 w 821"/>
                  <a:gd name="T19" fmla="*/ 331 h 821"/>
                  <a:gd name="T20" fmla="*/ 1 w 821"/>
                  <a:gd name="T21" fmla="*/ 389 h 821"/>
                  <a:gd name="T22" fmla="*/ 1 w 821"/>
                  <a:gd name="T23" fmla="*/ 430 h 821"/>
                  <a:gd name="T24" fmla="*/ 9 w 821"/>
                  <a:gd name="T25" fmla="*/ 492 h 821"/>
                  <a:gd name="T26" fmla="*/ 25 w 821"/>
                  <a:gd name="T27" fmla="*/ 551 h 821"/>
                  <a:gd name="T28" fmla="*/ 50 w 821"/>
                  <a:gd name="T29" fmla="*/ 605 h 821"/>
                  <a:gd name="T30" fmla="*/ 83 w 821"/>
                  <a:gd name="T31" fmla="*/ 655 h 821"/>
                  <a:gd name="T32" fmla="*/ 121 w 821"/>
                  <a:gd name="T33" fmla="*/ 701 h 821"/>
                  <a:gd name="T34" fmla="*/ 166 w 821"/>
                  <a:gd name="T35" fmla="*/ 739 h 821"/>
                  <a:gd name="T36" fmla="*/ 216 w 821"/>
                  <a:gd name="T37" fmla="*/ 771 h 821"/>
                  <a:gd name="T38" fmla="*/ 270 w 821"/>
                  <a:gd name="T39" fmla="*/ 796 h 821"/>
                  <a:gd name="T40" fmla="*/ 329 w 821"/>
                  <a:gd name="T41" fmla="*/ 812 h 821"/>
                  <a:gd name="T42" fmla="*/ 391 w 821"/>
                  <a:gd name="T43" fmla="*/ 820 h 821"/>
                  <a:gd name="T44" fmla="*/ 432 w 821"/>
                  <a:gd name="T45" fmla="*/ 820 h 821"/>
                  <a:gd name="T46" fmla="*/ 491 w 821"/>
                  <a:gd name="T47" fmla="*/ 813 h 821"/>
                  <a:gd name="T48" fmla="*/ 547 w 821"/>
                  <a:gd name="T49" fmla="*/ 798 h 821"/>
                  <a:gd name="T50" fmla="*/ 599 w 821"/>
                  <a:gd name="T51" fmla="*/ 775 h 821"/>
                  <a:gd name="T52" fmla="*/ 648 w 821"/>
                  <a:gd name="T53" fmla="*/ 747 h 821"/>
                  <a:gd name="T54" fmla="*/ 691 w 821"/>
                  <a:gd name="T55" fmla="*/ 711 h 821"/>
                  <a:gd name="T56" fmla="*/ 730 w 821"/>
                  <a:gd name="T57" fmla="*/ 670 h 821"/>
                  <a:gd name="T58" fmla="*/ 763 w 821"/>
                  <a:gd name="T59" fmla="*/ 625 h 821"/>
                  <a:gd name="T60" fmla="*/ 789 w 821"/>
                  <a:gd name="T61" fmla="*/ 574 h 821"/>
                  <a:gd name="T62" fmla="*/ 808 w 821"/>
                  <a:gd name="T63" fmla="*/ 519 h 821"/>
                  <a:gd name="T64" fmla="*/ 819 w 821"/>
                  <a:gd name="T65" fmla="*/ 462 h 821"/>
                  <a:gd name="T66" fmla="*/ 800 w 821"/>
                  <a:gd name="T67" fmla="*/ 440 h 821"/>
                  <a:gd name="T68" fmla="*/ 735 w 821"/>
                  <a:gd name="T69" fmla="*/ 430 h 821"/>
                  <a:gd name="T70" fmla="*/ 673 w 821"/>
                  <a:gd name="T71" fmla="*/ 411 h 821"/>
                  <a:gd name="T72" fmla="*/ 615 w 821"/>
                  <a:gd name="T73" fmla="*/ 383 h 821"/>
                  <a:gd name="T74" fmla="*/ 562 w 821"/>
                  <a:gd name="T75" fmla="*/ 348 h 821"/>
                  <a:gd name="T76" fmla="*/ 514 w 821"/>
                  <a:gd name="T77" fmla="*/ 307 h 821"/>
                  <a:gd name="T78" fmla="*/ 473 w 821"/>
                  <a:gd name="T79" fmla="*/ 259 h 821"/>
                  <a:gd name="T80" fmla="*/ 439 w 821"/>
                  <a:gd name="T81" fmla="*/ 206 h 821"/>
                  <a:gd name="T82" fmla="*/ 410 w 821"/>
                  <a:gd name="T83" fmla="*/ 148 h 821"/>
                  <a:gd name="T84" fmla="*/ 391 w 821"/>
                  <a:gd name="T85" fmla="*/ 86 h 821"/>
                  <a:gd name="T86" fmla="*/ 381 w 821"/>
                  <a:gd name="T87" fmla="*/ 21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379" y="0"/>
                    </a:moveTo>
                    <a:lnTo>
                      <a:pt x="379" y="0"/>
                    </a:lnTo>
                    <a:lnTo>
                      <a:pt x="359" y="2"/>
                    </a:lnTo>
                    <a:lnTo>
                      <a:pt x="340" y="4"/>
                    </a:lnTo>
                    <a:lnTo>
                      <a:pt x="320" y="8"/>
                    </a:lnTo>
                    <a:lnTo>
                      <a:pt x="302" y="13"/>
                    </a:lnTo>
                    <a:lnTo>
                      <a:pt x="283" y="18"/>
                    </a:lnTo>
                    <a:lnTo>
                      <a:pt x="265" y="24"/>
                    </a:lnTo>
                    <a:lnTo>
                      <a:pt x="248" y="32"/>
                    </a:lnTo>
                    <a:lnTo>
                      <a:pt x="230" y="40"/>
                    </a:lnTo>
                    <a:lnTo>
                      <a:pt x="213" y="48"/>
                    </a:lnTo>
                    <a:lnTo>
                      <a:pt x="197" y="58"/>
                    </a:lnTo>
                    <a:lnTo>
                      <a:pt x="180" y="68"/>
                    </a:lnTo>
                    <a:lnTo>
                      <a:pt x="165" y="79"/>
                    </a:lnTo>
                    <a:lnTo>
                      <a:pt x="151" y="91"/>
                    </a:lnTo>
                    <a:lnTo>
                      <a:pt x="137" y="103"/>
                    </a:lnTo>
                    <a:lnTo>
                      <a:pt x="123" y="116"/>
                    </a:lnTo>
                    <a:lnTo>
                      <a:pt x="110" y="130"/>
                    </a:lnTo>
                    <a:lnTo>
                      <a:pt x="97" y="143"/>
                    </a:lnTo>
                    <a:lnTo>
                      <a:pt x="86" y="158"/>
                    </a:lnTo>
                    <a:lnTo>
                      <a:pt x="74" y="173"/>
                    </a:lnTo>
                    <a:lnTo>
                      <a:pt x="64" y="188"/>
                    </a:lnTo>
                    <a:lnTo>
                      <a:pt x="55" y="205"/>
                    </a:lnTo>
                    <a:lnTo>
                      <a:pt x="46" y="222"/>
                    </a:lnTo>
                    <a:lnTo>
                      <a:pt x="37" y="238"/>
                    </a:lnTo>
                    <a:lnTo>
                      <a:pt x="30" y="256"/>
                    </a:lnTo>
                    <a:lnTo>
                      <a:pt x="23" y="274"/>
                    </a:lnTo>
                    <a:lnTo>
                      <a:pt x="18" y="293"/>
                    </a:lnTo>
                    <a:lnTo>
                      <a:pt x="12" y="311"/>
                    </a:lnTo>
                    <a:lnTo>
                      <a:pt x="8" y="331"/>
                    </a:lnTo>
                    <a:lnTo>
                      <a:pt x="5" y="350"/>
                    </a:lnTo>
                    <a:lnTo>
                      <a:pt x="3" y="370"/>
                    </a:lnTo>
                    <a:lnTo>
                      <a:pt x="1" y="389"/>
                    </a:lnTo>
                    <a:lnTo>
                      <a:pt x="0" y="410"/>
                    </a:lnTo>
                    <a:lnTo>
                      <a:pt x="0" y="410"/>
                    </a:lnTo>
                    <a:lnTo>
                      <a:pt x="1" y="430"/>
                    </a:lnTo>
                    <a:lnTo>
                      <a:pt x="3" y="451"/>
                    </a:lnTo>
                    <a:lnTo>
                      <a:pt x="6" y="472"/>
                    </a:lnTo>
                    <a:lnTo>
                      <a:pt x="9" y="492"/>
                    </a:lnTo>
                    <a:lnTo>
                      <a:pt x="13" y="512"/>
                    </a:lnTo>
                    <a:lnTo>
                      <a:pt x="19" y="531"/>
                    </a:lnTo>
                    <a:lnTo>
                      <a:pt x="25" y="551"/>
                    </a:lnTo>
                    <a:lnTo>
                      <a:pt x="33" y="569"/>
                    </a:lnTo>
                    <a:lnTo>
                      <a:pt x="42" y="588"/>
                    </a:lnTo>
                    <a:lnTo>
                      <a:pt x="50" y="605"/>
                    </a:lnTo>
                    <a:lnTo>
                      <a:pt x="60" y="622"/>
                    </a:lnTo>
                    <a:lnTo>
                      <a:pt x="71" y="639"/>
                    </a:lnTo>
                    <a:lnTo>
                      <a:pt x="83" y="655"/>
                    </a:lnTo>
                    <a:lnTo>
                      <a:pt x="95" y="671"/>
                    </a:lnTo>
                    <a:lnTo>
                      <a:pt x="108" y="685"/>
                    </a:lnTo>
                    <a:lnTo>
                      <a:pt x="121" y="701"/>
                    </a:lnTo>
                    <a:lnTo>
                      <a:pt x="136" y="714"/>
                    </a:lnTo>
                    <a:lnTo>
                      <a:pt x="150" y="727"/>
                    </a:lnTo>
                    <a:lnTo>
                      <a:pt x="166" y="739"/>
                    </a:lnTo>
                    <a:lnTo>
                      <a:pt x="183" y="750"/>
                    </a:lnTo>
                    <a:lnTo>
                      <a:pt x="199" y="761"/>
                    </a:lnTo>
                    <a:lnTo>
                      <a:pt x="216" y="771"/>
                    </a:lnTo>
                    <a:lnTo>
                      <a:pt x="234" y="780"/>
                    </a:lnTo>
                    <a:lnTo>
                      <a:pt x="252" y="788"/>
                    </a:lnTo>
                    <a:lnTo>
                      <a:pt x="270" y="796"/>
                    </a:lnTo>
                    <a:lnTo>
                      <a:pt x="290" y="803"/>
                    </a:lnTo>
                    <a:lnTo>
                      <a:pt x="310" y="808"/>
                    </a:lnTo>
                    <a:lnTo>
                      <a:pt x="329" y="812"/>
                    </a:lnTo>
                    <a:lnTo>
                      <a:pt x="350" y="816"/>
                    </a:lnTo>
                    <a:lnTo>
                      <a:pt x="370" y="819"/>
                    </a:lnTo>
                    <a:lnTo>
                      <a:pt x="391" y="820"/>
                    </a:lnTo>
                    <a:lnTo>
                      <a:pt x="411" y="821"/>
                    </a:lnTo>
                    <a:lnTo>
                      <a:pt x="411" y="821"/>
                    </a:lnTo>
                    <a:lnTo>
                      <a:pt x="432" y="820"/>
                    </a:lnTo>
                    <a:lnTo>
                      <a:pt x="452" y="819"/>
                    </a:lnTo>
                    <a:lnTo>
                      <a:pt x="471" y="817"/>
                    </a:lnTo>
                    <a:lnTo>
                      <a:pt x="491" y="813"/>
                    </a:lnTo>
                    <a:lnTo>
                      <a:pt x="510" y="809"/>
                    </a:lnTo>
                    <a:lnTo>
                      <a:pt x="529" y="804"/>
                    </a:lnTo>
                    <a:lnTo>
                      <a:pt x="547" y="798"/>
                    </a:lnTo>
                    <a:lnTo>
                      <a:pt x="564" y="792"/>
                    </a:lnTo>
                    <a:lnTo>
                      <a:pt x="583" y="784"/>
                    </a:lnTo>
                    <a:lnTo>
                      <a:pt x="599" y="775"/>
                    </a:lnTo>
                    <a:lnTo>
                      <a:pt x="616" y="767"/>
                    </a:lnTo>
                    <a:lnTo>
                      <a:pt x="633" y="757"/>
                    </a:lnTo>
                    <a:lnTo>
                      <a:pt x="648" y="747"/>
                    </a:lnTo>
                    <a:lnTo>
                      <a:pt x="663" y="735"/>
                    </a:lnTo>
                    <a:lnTo>
                      <a:pt x="677" y="723"/>
                    </a:lnTo>
                    <a:lnTo>
                      <a:pt x="691" y="711"/>
                    </a:lnTo>
                    <a:lnTo>
                      <a:pt x="705" y="698"/>
                    </a:lnTo>
                    <a:lnTo>
                      <a:pt x="718" y="684"/>
                    </a:lnTo>
                    <a:lnTo>
                      <a:pt x="730" y="670"/>
                    </a:lnTo>
                    <a:lnTo>
                      <a:pt x="742" y="656"/>
                    </a:lnTo>
                    <a:lnTo>
                      <a:pt x="753" y="641"/>
                    </a:lnTo>
                    <a:lnTo>
                      <a:pt x="763" y="625"/>
                    </a:lnTo>
                    <a:lnTo>
                      <a:pt x="773" y="608"/>
                    </a:lnTo>
                    <a:lnTo>
                      <a:pt x="781" y="591"/>
                    </a:lnTo>
                    <a:lnTo>
                      <a:pt x="789" y="574"/>
                    </a:lnTo>
                    <a:lnTo>
                      <a:pt x="796" y="556"/>
                    </a:lnTo>
                    <a:lnTo>
                      <a:pt x="803" y="538"/>
                    </a:lnTo>
                    <a:lnTo>
                      <a:pt x="808" y="519"/>
                    </a:lnTo>
                    <a:lnTo>
                      <a:pt x="813" y="501"/>
                    </a:lnTo>
                    <a:lnTo>
                      <a:pt x="817" y="481"/>
                    </a:lnTo>
                    <a:lnTo>
                      <a:pt x="819" y="462"/>
                    </a:lnTo>
                    <a:lnTo>
                      <a:pt x="821" y="442"/>
                    </a:lnTo>
                    <a:lnTo>
                      <a:pt x="821" y="442"/>
                    </a:lnTo>
                    <a:lnTo>
                      <a:pt x="800" y="440"/>
                    </a:lnTo>
                    <a:lnTo>
                      <a:pt x="777" y="438"/>
                    </a:lnTo>
                    <a:lnTo>
                      <a:pt x="755" y="435"/>
                    </a:lnTo>
                    <a:lnTo>
                      <a:pt x="735" y="430"/>
                    </a:lnTo>
                    <a:lnTo>
                      <a:pt x="713" y="424"/>
                    </a:lnTo>
                    <a:lnTo>
                      <a:pt x="692" y="417"/>
                    </a:lnTo>
                    <a:lnTo>
                      <a:pt x="673" y="411"/>
                    </a:lnTo>
                    <a:lnTo>
                      <a:pt x="653" y="402"/>
                    </a:lnTo>
                    <a:lnTo>
                      <a:pt x="634" y="393"/>
                    </a:lnTo>
                    <a:lnTo>
                      <a:pt x="615" y="383"/>
                    </a:lnTo>
                    <a:lnTo>
                      <a:pt x="597" y="372"/>
                    </a:lnTo>
                    <a:lnTo>
                      <a:pt x="580" y="361"/>
                    </a:lnTo>
                    <a:lnTo>
                      <a:pt x="562" y="348"/>
                    </a:lnTo>
                    <a:lnTo>
                      <a:pt x="546" y="335"/>
                    </a:lnTo>
                    <a:lnTo>
                      <a:pt x="530" y="321"/>
                    </a:lnTo>
                    <a:lnTo>
                      <a:pt x="514" y="307"/>
                    </a:lnTo>
                    <a:lnTo>
                      <a:pt x="500" y="291"/>
                    </a:lnTo>
                    <a:lnTo>
                      <a:pt x="486" y="275"/>
                    </a:lnTo>
                    <a:lnTo>
                      <a:pt x="473" y="259"/>
                    </a:lnTo>
                    <a:lnTo>
                      <a:pt x="460" y="242"/>
                    </a:lnTo>
                    <a:lnTo>
                      <a:pt x="449" y="224"/>
                    </a:lnTo>
                    <a:lnTo>
                      <a:pt x="439" y="206"/>
                    </a:lnTo>
                    <a:lnTo>
                      <a:pt x="428" y="187"/>
                    </a:lnTo>
                    <a:lnTo>
                      <a:pt x="419" y="168"/>
                    </a:lnTo>
                    <a:lnTo>
                      <a:pt x="410" y="148"/>
                    </a:lnTo>
                    <a:lnTo>
                      <a:pt x="403" y="129"/>
                    </a:lnTo>
                    <a:lnTo>
                      <a:pt x="397" y="108"/>
                    </a:lnTo>
                    <a:lnTo>
                      <a:pt x="391" y="86"/>
                    </a:lnTo>
                    <a:lnTo>
                      <a:pt x="387" y="66"/>
                    </a:lnTo>
                    <a:lnTo>
                      <a:pt x="383" y="44"/>
                    </a:lnTo>
                    <a:lnTo>
                      <a:pt x="381" y="21"/>
                    </a:lnTo>
                    <a:lnTo>
                      <a:pt x="379" y="0"/>
                    </a:lnTo>
                    <a:lnTo>
                      <a:pt x="379" y="0"/>
                    </a:lnTo>
                    <a:close/>
                  </a:path>
                </a:pathLst>
              </a:custGeom>
              <a:solidFill>
                <a:schemeClr val="accent3"/>
              </a:solidFill>
              <a:ln w="28575">
                <a:solidFill>
                  <a:schemeClr val="accent3">
                    <a:lumMod val="20000"/>
                    <a:lumOff val="80000"/>
                  </a:schemeClr>
                </a:solidFill>
                <a:round/>
              </a:ln>
            </p:spPr>
            <p:txBody>
              <a:bodyPr vert="horz" wrap="square" lIns="91440" tIns="45720" rIns="91440" bIns="45720" numCol="1" anchor="t" anchorCtr="0" compatLnSpc="1"/>
              <a:lstStyle/>
              <a:p>
                <a:endParaRPr lang="zh-CN" altLang="en-US"/>
              </a:p>
            </p:txBody>
          </p:sp>
          <p:sp>
            <p:nvSpPr>
              <p:cNvPr id="115" name="Freeform 7"/>
              <p:cNvSpPr/>
              <p:nvPr/>
            </p:nvSpPr>
            <p:spPr bwMode="auto">
              <a:xfrm>
                <a:off x="4602163" y="1920876"/>
                <a:ext cx="1303338" cy="1303338"/>
              </a:xfrm>
              <a:custGeom>
                <a:avLst/>
                <a:gdLst>
                  <a:gd name="T0" fmla="*/ 441 w 821"/>
                  <a:gd name="T1" fmla="*/ 23 h 821"/>
                  <a:gd name="T2" fmla="*/ 431 w 821"/>
                  <a:gd name="T3" fmla="*/ 88 h 821"/>
                  <a:gd name="T4" fmla="*/ 411 w 821"/>
                  <a:gd name="T5" fmla="*/ 150 h 821"/>
                  <a:gd name="T6" fmla="*/ 384 w 821"/>
                  <a:gd name="T7" fmla="*/ 207 h 821"/>
                  <a:gd name="T8" fmla="*/ 349 w 821"/>
                  <a:gd name="T9" fmla="*/ 260 h 821"/>
                  <a:gd name="T10" fmla="*/ 307 w 821"/>
                  <a:gd name="T11" fmla="*/ 307 h 821"/>
                  <a:gd name="T12" fmla="*/ 259 w 821"/>
                  <a:gd name="T13" fmla="*/ 349 h 821"/>
                  <a:gd name="T14" fmla="*/ 207 w 821"/>
                  <a:gd name="T15" fmla="*/ 384 h 821"/>
                  <a:gd name="T16" fmla="*/ 150 w 821"/>
                  <a:gd name="T17" fmla="*/ 411 h 821"/>
                  <a:gd name="T18" fmla="*/ 88 w 821"/>
                  <a:gd name="T19" fmla="*/ 431 h 821"/>
                  <a:gd name="T20" fmla="*/ 23 w 821"/>
                  <a:gd name="T21" fmla="*/ 441 h 821"/>
                  <a:gd name="T22" fmla="*/ 2 w 821"/>
                  <a:gd name="T23" fmla="*/ 462 h 821"/>
                  <a:gd name="T24" fmla="*/ 14 w 821"/>
                  <a:gd name="T25" fmla="*/ 521 h 821"/>
                  <a:gd name="T26" fmla="*/ 33 w 821"/>
                  <a:gd name="T27" fmla="*/ 575 h 821"/>
                  <a:gd name="T28" fmla="*/ 59 w 821"/>
                  <a:gd name="T29" fmla="*/ 625 h 821"/>
                  <a:gd name="T30" fmla="*/ 91 w 821"/>
                  <a:gd name="T31" fmla="*/ 672 h 821"/>
                  <a:gd name="T32" fmla="*/ 130 w 821"/>
                  <a:gd name="T33" fmla="*/ 712 h 821"/>
                  <a:gd name="T34" fmla="*/ 174 w 821"/>
                  <a:gd name="T35" fmla="*/ 747 h 821"/>
                  <a:gd name="T36" fmla="*/ 222 w 821"/>
                  <a:gd name="T37" fmla="*/ 777 h 821"/>
                  <a:gd name="T38" fmla="*/ 274 w 821"/>
                  <a:gd name="T39" fmla="*/ 798 h 821"/>
                  <a:gd name="T40" fmla="*/ 331 w 821"/>
                  <a:gd name="T41" fmla="*/ 814 h 821"/>
                  <a:gd name="T42" fmla="*/ 389 w 821"/>
                  <a:gd name="T43" fmla="*/ 821 h 821"/>
                  <a:gd name="T44" fmla="*/ 431 w 821"/>
                  <a:gd name="T45" fmla="*/ 821 h 821"/>
                  <a:gd name="T46" fmla="*/ 492 w 821"/>
                  <a:gd name="T47" fmla="*/ 813 h 821"/>
                  <a:gd name="T48" fmla="*/ 551 w 821"/>
                  <a:gd name="T49" fmla="*/ 796 h 821"/>
                  <a:gd name="T50" fmla="*/ 605 w 821"/>
                  <a:gd name="T51" fmla="*/ 771 h 821"/>
                  <a:gd name="T52" fmla="*/ 656 w 821"/>
                  <a:gd name="T53" fmla="*/ 740 h 821"/>
                  <a:gd name="T54" fmla="*/ 701 w 821"/>
                  <a:gd name="T55" fmla="*/ 701 h 821"/>
                  <a:gd name="T56" fmla="*/ 740 w 821"/>
                  <a:gd name="T57" fmla="*/ 656 h 821"/>
                  <a:gd name="T58" fmla="*/ 771 w 821"/>
                  <a:gd name="T59" fmla="*/ 606 h 821"/>
                  <a:gd name="T60" fmla="*/ 796 w 821"/>
                  <a:gd name="T61" fmla="*/ 551 h 821"/>
                  <a:gd name="T62" fmla="*/ 812 w 821"/>
                  <a:gd name="T63" fmla="*/ 492 h 821"/>
                  <a:gd name="T64" fmla="*/ 821 w 821"/>
                  <a:gd name="T65" fmla="*/ 431 h 821"/>
                  <a:gd name="T66" fmla="*/ 821 w 821"/>
                  <a:gd name="T67" fmla="*/ 389 h 821"/>
                  <a:gd name="T68" fmla="*/ 813 w 821"/>
                  <a:gd name="T69" fmla="*/ 331 h 821"/>
                  <a:gd name="T70" fmla="*/ 798 w 821"/>
                  <a:gd name="T71" fmla="*/ 274 h 821"/>
                  <a:gd name="T72" fmla="*/ 777 w 821"/>
                  <a:gd name="T73" fmla="*/ 222 h 821"/>
                  <a:gd name="T74" fmla="*/ 747 w 821"/>
                  <a:gd name="T75" fmla="*/ 173 h 821"/>
                  <a:gd name="T76" fmla="*/ 711 w 821"/>
                  <a:gd name="T77" fmla="*/ 130 h 821"/>
                  <a:gd name="T78" fmla="*/ 671 w 821"/>
                  <a:gd name="T79" fmla="*/ 91 h 821"/>
                  <a:gd name="T80" fmla="*/ 625 w 821"/>
                  <a:gd name="T81" fmla="*/ 58 h 821"/>
                  <a:gd name="T82" fmla="*/ 575 w 821"/>
                  <a:gd name="T83" fmla="*/ 32 h 821"/>
                  <a:gd name="T84" fmla="*/ 521 w 821"/>
                  <a:gd name="T85" fmla="*/ 14 h 821"/>
                  <a:gd name="T86" fmla="*/ 462 w 821"/>
                  <a:gd name="T87" fmla="*/ 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442" y="0"/>
                    </a:moveTo>
                    <a:lnTo>
                      <a:pt x="442" y="0"/>
                    </a:lnTo>
                    <a:lnTo>
                      <a:pt x="441" y="23"/>
                    </a:lnTo>
                    <a:lnTo>
                      <a:pt x="438" y="44"/>
                    </a:lnTo>
                    <a:lnTo>
                      <a:pt x="435" y="66"/>
                    </a:lnTo>
                    <a:lnTo>
                      <a:pt x="431" y="88"/>
                    </a:lnTo>
                    <a:lnTo>
                      <a:pt x="425" y="108"/>
                    </a:lnTo>
                    <a:lnTo>
                      <a:pt x="419" y="129"/>
                    </a:lnTo>
                    <a:lnTo>
                      <a:pt x="411" y="150"/>
                    </a:lnTo>
                    <a:lnTo>
                      <a:pt x="402" y="169"/>
                    </a:lnTo>
                    <a:lnTo>
                      <a:pt x="394" y="188"/>
                    </a:lnTo>
                    <a:lnTo>
                      <a:pt x="384" y="207"/>
                    </a:lnTo>
                    <a:lnTo>
                      <a:pt x="373" y="224"/>
                    </a:lnTo>
                    <a:lnTo>
                      <a:pt x="361" y="243"/>
                    </a:lnTo>
                    <a:lnTo>
                      <a:pt x="349" y="260"/>
                    </a:lnTo>
                    <a:lnTo>
                      <a:pt x="336" y="277"/>
                    </a:lnTo>
                    <a:lnTo>
                      <a:pt x="322" y="292"/>
                    </a:lnTo>
                    <a:lnTo>
                      <a:pt x="307" y="307"/>
                    </a:lnTo>
                    <a:lnTo>
                      <a:pt x="292" y="322"/>
                    </a:lnTo>
                    <a:lnTo>
                      <a:pt x="277" y="336"/>
                    </a:lnTo>
                    <a:lnTo>
                      <a:pt x="259" y="349"/>
                    </a:lnTo>
                    <a:lnTo>
                      <a:pt x="243" y="361"/>
                    </a:lnTo>
                    <a:lnTo>
                      <a:pt x="224" y="373"/>
                    </a:lnTo>
                    <a:lnTo>
                      <a:pt x="207" y="384"/>
                    </a:lnTo>
                    <a:lnTo>
                      <a:pt x="188" y="394"/>
                    </a:lnTo>
                    <a:lnTo>
                      <a:pt x="169" y="402"/>
                    </a:lnTo>
                    <a:lnTo>
                      <a:pt x="150" y="411"/>
                    </a:lnTo>
                    <a:lnTo>
                      <a:pt x="129" y="419"/>
                    </a:lnTo>
                    <a:lnTo>
                      <a:pt x="108" y="425"/>
                    </a:lnTo>
                    <a:lnTo>
                      <a:pt x="88" y="431"/>
                    </a:lnTo>
                    <a:lnTo>
                      <a:pt x="66" y="435"/>
                    </a:lnTo>
                    <a:lnTo>
                      <a:pt x="44" y="438"/>
                    </a:lnTo>
                    <a:lnTo>
                      <a:pt x="23" y="441"/>
                    </a:lnTo>
                    <a:lnTo>
                      <a:pt x="0" y="443"/>
                    </a:lnTo>
                    <a:lnTo>
                      <a:pt x="0" y="443"/>
                    </a:lnTo>
                    <a:lnTo>
                      <a:pt x="2" y="462"/>
                    </a:lnTo>
                    <a:lnTo>
                      <a:pt x="5" y="482"/>
                    </a:lnTo>
                    <a:lnTo>
                      <a:pt x="9" y="501"/>
                    </a:lnTo>
                    <a:lnTo>
                      <a:pt x="14" y="521"/>
                    </a:lnTo>
                    <a:lnTo>
                      <a:pt x="20" y="539"/>
                    </a:lnTo>
                    <a:lnTo>
                      <a:pt x="26" y="556"/>
                    </a:lnTo>
                    <a:lnTo>
                      <a:pt x="33" y="575"/>
                    </a:lnTo>
                    <a:lnTo>
                      <a:pt x="41" y="592"/>
                    </a:lnTo>
                    <a:lnTo>
                      <a:pt x="50" y="609"/>
                    </a:lnTo>
                    <a:lnTo>
                      <a:pt x="59" y="625"/>
                    </a:lnTo>
                    <a:lnTo>
                      <a:pt x="69" y="641"/>
                    </a:lnTo>
                    <a:lnTo>
                      <a:pt x="80" y="656"/>
                    </a:lnTo>
                    <a:lnTo>
                      <a:pt x="91" y="672"/>
                    </a:lnTo>
                    <a:lnTo>
                      <a:pt x="104" y="686"/>
                    </a:lnTo>
                    <a:lnTo>
                      <a:pt x="116" y="699"/>
                    </a:lnTo>
                    <a:lnTo>
                      <a:pt x="130" y="712"/>
                    </a:lnTo>
                    <a:lnTo>
                      <a:pt x="144" y="725"/>
                    </a:lnTo>
                    <a:lnTo>
                      <a:pt x="158" y="737"/>
                    </a:lnTo>
                    <a:lnTo>
                      <a:pt x="174" y="747"/>
                    </a:lnTo>
                    <a:lnTo>
                      <a:pt x="190" y="758"/>
                    </a:lnTo>
                    <a:lnTo>
                      <a:pt x="206" y="768"/>
                    </a:lnTo>
                    <a:lnTo>
                      <a:pt x="222" y="777"/>
                    </a:lnTo>
                    <a:lnTo>
                      <a:pt x="240" y="784"/>
                    </a:lnTo>
                    <a:lnTo>
                      <a:pt x="257" y="792"/>
                    </a:lnTo>
                    <a:lnTo>
                      <a:pt x="274" y="798"/>
                    </a:lnTo>
                    <a:lnTo>
                      <a:pt x="293" y="805"/>
                    </a:lnTo>
                    <a:lnTo>
                      <a:pt x="311" y="809"/>
                    </a:lnTo>
                    <a:lnTo>
                      <a:pt x="331" y="814"/>
                    </a:lnTo>
                    <a:lnTo>
                      <a:pt x="350" y="817"/>
                    </a:lnTo>
                    <a:lnTo>
                      <a:pt x="370" y="819"/>
                    </a:lnTo>
                    <a:lnTo>
                      <a:pt x="389" y="821"/>
                    </a:lnTo>
                    <a:lnTo>
                      <a:pt x="410" y="821"/>
                    </a:lnTo>
                    <a:lnTo>
                      <a:pt x="410" y="821"/>
                    </a:lnTo>
                    <a:lnTo>
                      <a:pt x="431" y="821"/>
                    </a:lnTo>
                    <a:lnTo>
                      <a:pt x="452" y="819"/>
                    </a:lnTo>
                    <a:lnTo>
                      <a:pt x="473" y="817"/>
                    </a:lnTo>
                    <a:lnTo>
                      <a:pt x="492" y="813"/>
                    </a:lnTo>
                    <a:lnTo>
                      <a:pt x="513" y="808"/>
                    </a:lnTo>
                    <a:lnTo>
                      <a:pt x="533" y="803"/>
                    </a:lnTo>
                    <a:lnTo>
                      <a:pt x="551" y="796"/>
                    </a:lnTo>
                    <a:lnTo>
                      <a:pt x="569" y="789"/>
                    </a:lnTo>
                    <a:lnTo>
                      <a:pt x="588" y="781"/>
                    </a:lnTo>
                    <a:lnTo>
                      <a:pt x="605" y="771"/>
                    </a:lnTo>
                    <a:lnTo>
                      <a:pt x="623" y="762"/>
                    </a:lnTo>
                    <a:lnTo>
                      <a:pt x="640" y="751"/>
                    </a:lnTo>
                    <a:lnTo>
                      <a:pt x="656" y="740"/>
                    </a:lnTo>
                    <a:lnTo>
                      <a:pt x="671" y="727"/>
                    </a:lnTo>
                    <a:lnTo>
                      <a:pt x="687" y="714"/>
                    </a:lnTo>
                    <a:lnTo>
                      <a:pt x="701" y="701"/>
                    </a:lnTo>
                    <a:lnTo>
                      <a:pt x="714" y="687"/>
                    </a:lnTo>
                    <a:lnTo>
                      <a:pt x="727" y="672"/>
                    </a:lnTo>
                    <a:lnTo>
                      <a:pt x="740" y="656"/>
                    </a:lnTo>
                    <a:lnTo>
                      <a:pt x="751" y="640"/>
                    </a:lnTo>
                    <a:lnTo>
                      <a:pt x="761" y="623"/>
                    </a:lnTo>
                    <a:lnTo>
                      <a:pt x="771" y="606"/>
                    </a:lnTo>
                    <a:lnTo>
                      <a:pt x="781" y="588"/>
                    </a:lnTo>
                    <a:lnTo>
                      <a:pt x="788" y="570"/>
                    </a:lnTo>
                    <a:lnTo>
                      <a:pt x="796" y="551"/>
                    </a:lnTo>
                    <a:lnTo>
                      <a:pt x="803" y="533"/>
                    </a:lnTo>
                    <a:lnTo>
                      <a:pt x="808" y="513"/>
                    </a:lnTo>
                    <a:lnTo>
                      <a:pt x="812" y="492"/>
                    </a:lnTo>
                    <a:lnTo>
                      <a:pt x="817" y="473"/>
                    </a:lnTo>
                    <a:lnTo>
                      <a:pt x="819" y="452"/>
                    </a:lnTo>
                    <a:lnTo>
                      <a:pt x="821" y="431"/>
                    </a:lnTo>
                    <a:lnTo>
                      <a:pt x="821" y="410"/>
                    </a:lnTo>
                    <a:lnTo>
                      <a:pt x="821" y="410"/>
                    </a:lnTo>
                    <a:lnTo>
                      <a:pt x="821" y="389"/>
                    </a:lnTo>
                    <a:lnTo>
                      <a:pt x="819" y="370"/>
                    </a:lnTo>
                    <a:lnTo>
                      <a:pt x="817" y="350"/>
                    </a:lnTo>
                    <a:lnTo>
                      <a:pt x="813" y="331"/>
                    </a:lnTo>
                    <a:lnTo>
                      <a:pt x="809" y="312"/>
                    </a:lnTo>
                    <a:lnTo>
                      <a:pt x="805" y="293"/>
                    </a:lnTo>
                    <a:lnTo>
                      <a:pt x="798" y="274"/>
                    </a:lnTo>
                    <a:lnTo>
                      <a:pt x="792" y="257"/>
                    </a:lnTo>
                    <a:lnTo>
                      <a:pt x="784" y="240"/>
                    </a:lnTo>
                    <a:lnTo>
                      <a:pt x="777" y="222"/>
                    </a:lnTo>
                    <a:lnTo>
                      <a:pt x="767" y="206"/>
                    </a:lnTo>
                    <a:lnTo>
                      <a:pt x="758" y="190"/>
                    </a:lnTo>
                    <a:lnTo>
                      <a:pt x="747" y="173"/>
                    </a:lnTo>
                    <a:lnTo>
                      <a:pt x="736" y="158"/>
                    </a:lnTo>
                    <a:lnTo>
                      <a:pt x="724" y="144"/>
                    </a:lnTo>
                    <a:lnTo>
                      <a:pt x="711" y="130"/>
                    </a:lnTo>
                    <a:lnTo>
                      <a:pt x="698" y="117"/>
                    </a:lnTo>
                    <a:lnTo>
                      <a:pt x="685" y="104"/>
                    </a:lnTo>
                    <a:lnTo>
                      <a:pt x="671" y="91"/>
                    </a:lnTo>
                    <a:lnTo>
                      <a:pt x="656" y="80"/>
                    </a:lnTo>
                    <a:lnTo>
                      <a:pt x="641" y="69"/>
                    </a:lnTo>
                    <a:lnTo>
                      <a:pt x="625" y="58"/>
                    </a:lnTo>
                    <a:lnTo>
                      <a:pt x="608" y="50"/>
                    </a:lnTo>
                    <a:lnTo>
                      <a:pt x="592" y="41"/>
                    </a:lnTo>
                    <a:lnTo>
                      <a:pt x="575" y="32"/>
                    </a:lnTo>
                    <a:lnTo>
                      <a:pt x="556" y="26"/>
                    </a:lnTo>
                    <a:lnTo>
                      <a:pt x="539" y="19"/>
                    </a:lnTo>
                    <a:lnTo>
                      <a:pt x="521" y="14"/>
                    </a:lnTo>
                    <a:lnTo>
                      <a:pt x="501" y="8"/>
                    </a:lnTo>
                    <a:lnTo>
                      <a:pt x="482" y="5"/>
                    </a:lnTo>
                    <a:lnTo>
                      <a:pt x="462" y="2"/>
                    </a:lnTo>
                    <a:lnTo>
                      <a:pt x="442" y="0"/>
                    </a:lnTo>
                    <a:lnTo>
                      <a:pt x="442" y="0"/>
                    </a:lnTo>
                    <a:close/>
                  </a:path>
                </a:pathLst>
              </a:custGeom>
              <a:solidFill>
                <a:schemeClr val="accent4"/>
              </a:solidFill>
              <a:ln w="28575">
                <a:solidFill>
                  <a:schemeClr val="accent4">
                    <a:lumMod val="20000"/>
                    <a:lumOff val="80000"/>
                  </a:schemeClr>
                </a:solidFill>
                <a:round/>
              </a:ln>
            </p:spPr>
            <p:txBody>
              <a:bodyPr vert="horz" wrap="square" lIns="91440" tIns="45720" rIns="91440" bIns="45720" numCol="1" anchor="t" anchorCtr="0" compatLnSpc="1"/>
              <a:lstStyle/>
              <a:p>
                <a:endParaRPr lang="zh-CN" altLang="en-US"/>
              </a:p>
            </p:txBody>
          </p:sp>
          <p:sp>
            <p:nvSpPr>
              <p:cNvPr id="116" name="Freeform 8"/>
              <p:cNvSpPr/>
              <p:nvPr/>
            </p:nvSpPr>
            <p:spPr bwMode="auto">
              <a:xfrm>
                <a:off x="3922713" y="1236663"/>
                <a:ext cx="1301750" cy="1303338"/>
              </a:xfrm>
              <a:custGeom>
                <a:avLst/>
                <a:gdLst>
                  <a:gd name="T0" fmla="*/ 462 w 820"/>
                  <a:gd name="T1" fmla="*/ 819 h 821"/>
                  <a:gd name="T2" fmla="*/ 519 w 820"/>
                  <a:gd name="T3" fmla="*/ 808 h 821"/>
                  <a:gd name="T4" fmla="*/ 573 w 820"/>
                  <a:gd name="T5" fmla="*/ 789 h 821"/>
                  <a:gd name="T6" fmla="*/ 624 w 820"/>
                  <a:gd name="T7" fmla="*/ 763 h 821"/>
                  <a:gd name="T8" fmla="*/ 670 w 820"/>
                  <a:gd name="T9" fmla="*/ 730 h 821"/>
                  <a:gd name="T10" fmla="*/ 711 w 820"/>
                  <a:gd name="T11" fmla="*/ 691 h 821"/>
                  <a:gd name="T12" fmla="*/ 746 w 820"/>
                  <a:gd name="T13" fmla="*/ 648 h 821"/>
                  <a:gd name="T14" fmla="*/ 775 w 820"/>
                  <a:gd name="T15" fmla="*/ 599 h 821"/>
                  <a:gd name="T16" fmla="*/ 798 w 820"/>
                  <a:gd name="T17" fmla="*/ 547 h 821"/>
                  <a:gd name="T18" fmla="*/ 812 w 820"/>
                  <a:gd name="T19" fmla="*/ 490 h 821"/>
                  <a:gd name="T20" fmla="*/ 820 w 820"/>
                  <a:gd name="T21" fmla="*/ 432 h 821"/>
                  <a:gd name="T22" fmla="*/ 820 w 820"/>
                  <a:gd name="T23" fmla="*/ 391 h 821"/>
                  <a:gd name="T24" fmla="*/ 812 w 820"/>
                  <a:gd name="T25" fmla="*/ 329 h 821"/>
                  <a:gd name="T26" fmla="*/ 795 w 820"/>
                  <a:gd name="T27" fmla="*/ 270 h 821"/>
                  <a:gd name="T28" fmla="*/ 771 w 820"/>
                  <a:gd name="T29" fmla="*/ 216 h 821"/>
                  <a:gd name="T30" fmla="*/ 738 w 820"/>
                  <a:gd name="T31" fmla="*/ 166 h 821"/>
                  <a:gd name="T32" fmla="*/ 699 w 820"/>
                  <a:gd name="T33" fmla="*/ 120 h 821"/>
                  <a:gd name="T34" fmla="*/ 655 w 820"/>
                  <a:gd name="T35" fmla="*/ 82 h 821"/>
                  <a:gd name="T36" fmla="*/ 605 w 820"/>
                  <a:gd name="T37" fmla="*/ 50 h 821"/>
                  <a:gd name="T38" fmla="*/ 551 w 820"/>
                  <a:gd name="T39" fmla="*/ 25 h 821"/>
                  <a:gd name="T40" fmla="*/ 492 w 820"/>
                  <a:gd name="T41" fmla="*/ 9 h 821"/>
                  <a:gd name="T42" fmla="*/ 430 w 820"/>
                  <a:gd name="T43" fmla="*/ 1 h 821"/>
                  <a:gd name="T44" fmla="*/ 389 w 820"/>
                  <a:gd name="T45" fmla="*/ 1 h 821"/>
                  <a:gd name="T46" fmla="*/ 329 w 820"/>
                  <a:gd name="T47" fmla="*/ 8 h 821"/>
                  <a:gd name="T48" fmla="*/ 274 w 820"/>
                  <a:gd name="T49" fmla="*/ 23 h 821"/>
                  <a:gd name="T50" fmla="*/ 221 w 820"/>
                  <a:gd name="T51" fmla="*/ 46 h 821"/>
                  <a:gd name="T52" fmla="*/ 173 w 820"/>
                  <a:gd name="T53" fmla="*/ 74 h 821"/>
                  <a:gd name="T54" fmla="*/ 129 w 820"/>
                  <a:gd name="T55" fmla="*/ 110 h 821"/>
                  <a:gd name="T56" fmla="*/ 91 w 820"/>
                  <a:gd name="T57" fmla="*/ 151 h 821"/>
                  <a:gd name="T58" fmla="*/ 58 w 820"/>
                  <a:gd name="T59" fmla="*/ 196 h 821"/>
                  <a:gd name="T60" fmla="*/ 32 w 820"/>
                  <a:gd name="T61" fmla="*/ 247 h 821"/>
                  <a:gd name="T62" fmla="*/ 13 w 820"/>
                  <a:gd name="T63" fmla="*/ 302 h 821"/>
                  <a:gd name="T64" fmla="*/ 1 w 820"/>
                  <a:gd name="T65" fmla="*/ 359 h 821"/>
                  <a:gd name="T66" fmla="*/ 21 w 820"/>
                  <a:gd name="T67" fmla="*/ 381 h 821"/>
                  <a:gd name="T68" fmla="*/ 86 w 820"/>
                  <a:gd name="T69" fmla="*/ 392 h 821"/>
                  <a:gd name="T70" fmla="*/ 148 w 820"/>
                  <a:gd name="T71" fmla="*/ 410 h 821"/>
                  <a:gd name="T72" fmla="*/ 206 w 820"/>
                  <a:gd name="T73" fmla="*/ 438 h 821"/>
                  <a:gd name="T74" fmla="*/ 259 w 820"/>
                  <a:gd name="T75" fmla="*/ 473 h 821"/>
                  <a:gd name="T76" fmla="*/ 307 w 820"/>
                  <a:gd name="T77" fmla="*/ 514 h 821"/>
                  <a:gd name="T78" fmla="*/ 348 w 820"/>
                  <a:gd name="T79" fmla="*/ 562 h 821"/>
                  <a:gd name="T80" fmla="*/ 382 w 820"/>
                  <a:gd name="T81" fmla="*/ 615 h 821"/>
                  <a:gd name="T82" fmla="*/ 410 w 820"/>
                  <a:gd name="T83" fmla="*/ 673 h 821"/>
                  <a:gd name="T84" fmla="*/ 429 w 820"/>
                  <a:gd name="T85" fmla="*/ 735 h 821"/>
                  <a:gd name="T86" fmla="*/ 440 w 820"/>
                  <a:gd name="T87" fmla="*/ 80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41" y="821"/>
                    </a:moveTo>
                    <a:lnTo>
                      <a:pt x="441" y="821"/>
                    </a:lnTo>
                    <a:lnTo>
                      <a:pt x="462" y="819"/>
                    </a:lnTo>
                    <a:lnTo>
                      <a:pt x="481" y="817"/>
                    </a:lnTo>
                    <a:lnTo>
                      <a:pt x="500" y="813"/>
                    </a:lnTo>
                    <a:lnTo>
                      <a:pt x="519" y="808"/>
                    </a:lnTo>
                    <a:lnTo>
                      <a:pt x="538" y="803"/>
                    </a:lnTo>
                    <a:lnTo>
                      <a:pt x="556" y="797"/>
                    </a:lnTo>
                    <a:lnTo>
                      <a:pt x="573" y="789"/>
                    </a:lnTo>
                    <a:lnTo>
                      <a:pt x="591" y="781"/>
                    </a:lnTo>
                    <a:lnTo>
                      <a:pt x="608" y="773"/>
                    </a:lnTo>
                    <a:lnTo>
                      <a:pt x="624" y="763"/>
                    </a:lnTo>
                    <a:lnTo>
                      <a:pt x="639" y="753"/>
                    </a:lnTo>
                    <a:lnTo>
                      <a:pt x="655" y="742"/>
                    </a:lnTo>
                    <a:lnTo>
                      <a:pt x="670" y="730"/>
                    </a:lnTo>
                    <a:lnTo>
                      <a:pt x="684" y="718"/>
                    </a:lnTo>
                    <a:lnTo>
                      <a:pt x="698" y="705"/>
                    </a:lnTo>
                    <a:lnTo>
                      <a:pt x="711" y="691"/>
                    </a:lnTo>
                    <a:lnTo>
                      <a:pt x="723" y="678"/>
                    </a:lnTo>
                    <a:lnTo>
                      <a:pt x="735" y="663"/>
                    </a:lnTo>
                    <a:lnTo>
                      <a:pt x="746" y="648"/>
                    </a:lnTo>
                    <a:lnTo>
                      <a:pt x="757" y="633"/>
                    </a:lnTo>
                    <a:lnTo>
                      <a:pt x="766" y="616"/>
                    </a:lnTo>
                    <a:lnTo>
                      <a:pt x="775" y="599"/>
                    </a:lnTo>
                    <a:lnTo>
                      <a:pt x="784" y="583"/>
                    </a:lnTo>
                    <a:lnTo>
                      <a:pt x="791" y="565"/>
                    </a:lnTo>
                    <a:lnTo>
                      <a:pt x="798" y="547"/>
                    </a:lnTo>
                    <a:lnTo>
                      <a:pt x="803" y="528"/>
                    </a:lnTo>
                    <a:lnTo>
                      <a:pt x="809" y="510"/>
                    </a:lnTo>
                    <a:lnTo>
                      <a:pt x="812" y="490"/>
                    </a:lnTo>
                    <a:lnTo>
                      <a:pt x="815" y="471"/>
                    </a:lnTo>
                    <a:lnTo>
                      <a:pt x="818" y="451"/>
                    </a:lnTo>
                    <a:lnTo>
                      <a:pt x="820" y="432"/>
                    </a:lnTo>
                    <a:lnTo>
                      <a:pt x="820" y="411"/>
                    </a:lnTo>
                    <a:lnTo>
                      <a:pt x="820" y="411"/>
                    </a:lnTo>
                    <a:lnTo>
                      <a:pt x="820" y="391"/>
                    </a:lnTo>
                    <a:lnTo>
                      <a:pt x="817" y="370"/>
                    </a:lnTo>
                    <a:lnTo>
                      <a:pt x="815" y="349"/>
                    </a:lnTo>
                    <a:lnTo>
                      <a:pt x="812" y="329"/>
                    </a:lnTo>
                    <a:lnTo>
                      <a:pt x="806" y="309"/>
                    </a:lnTo>
                    <a:lnTo>
                      <a:pt x="801" y="290"/>
                    </a:lnTo>
                    <a:lnTo>
                      <a:pt x="795" y="270"/>
                    </a:lnTo>
                    <a:lnTo>
                      <a:pt x="788" y="252"/>
                    </a:lnTo>
                    <a:lnTo>
                      <a:pt x="779" y="233"/>
                    </a:lnTo>
                    <a:lnTo>
                      <a:pt x="771" y="216"/>
                    </a:lnTo>
                    <a:lnTo>
                      <a:pt x="760" y="199"/>
                    </a:lnTo>
                    <a:lnTo>
                      <a:pt x="750" y="182"/>
                    </a:lnTo>
                    <a:lnTo>
                      <a:pt x="738" y="166"/>
                    </a:lnTo>
                    <a:lnTo>
                      <a:pt x="726" y="150"/>
                    </a:lnTo>
                    <a:lnTo>
                      <a:pt x="713" y="136"/>
                    </a:lnTo>
                    <a:lnTo>
                      <a:pt x="699" y="120"/>
                    </a:lnTo>
                    <a:lnTo>
                      <a:pt x="685" y="107"/>
                    </a:lnTo>
                    <a:lnTo>
                      <a:pt x="670" y="94"/>
                    </a:lnTo>
                    <a:lnTo>
                      <a:pt x="655" y="82"/>
                    </a:lnTo>
                    <a:lnTo>
                      <a:pt x="638" y="71"/>
                    </a:lnTo>
                    <a:lnTo>
                      <a:pt x="622" y="60"/>
                    </a:lnTo>
                    <a:lnTo>
                      <a:pt x="605" y="50"/>
                    </a:lnTo>
                    <a:lnTo>
                      <a:pt x="587" y="41"/>
                    </a:lnTo>
                    <a:lnTo>
                      <a:pt x="569" y="33"/>
                    </a:lnTo>
                    <a:lnTo>
                      <a:pt x="551" y="25"/>
                    </a:lnTo>
                    <a:lnTo>
                      <a:pt x="531" y="18"/>
                    </a:lnTo>
                    <a:lnTo>
                      <a:pt x="511" y="13"/>
                    </a:lnTo>
                    <a:lnTo>
                      <a:pt x="492" y="9"/>
                    </a:lnTo>
                    <a:lnTo>
                      <a:pt x="471" y="5"/>
                    </a:lnTo>
                    <a:lnTo>
                      <a:pt x="451" y="2"/>
                    </a:lnTo>
                    <a:lnTo>
                      <a:pt x="430" y="1"/>
                    </a:lnTo>
                    <a:lnTo>
                      <a:pt x="408" y="0"/>
                    </a:lnTo>
                    <a:lnTo>
                      <a:pt x="408" y="0"/>
                    </a:lnTo>
                    <a:lnTo>
                      <a:pt x="389" y="1"/>
                    </a:lnTo>
                    <a:lnTo>
                      <a:pt x="368" y="2"/>
                    </a:lnTo>
                    <a:lnTo>
                      <a:pt x="349" y="4"/>
                    </a:lnTo>
                    <a:lnTo>
                      <a:pt x="329" y="8"/>
                    </a:lnTo>
                    <a:lnTo>
                      <a:pt x="311" y="12"/>
                    </a:lnTo>
                    <a:lnTo>
                      <a:pt x="292" y="17"/>
                    </a:lnTo>
                    <a:lnTo>
                      <a:pt x="274" y="23"/>
                    </a:lnTo>
                    <a:lnTo>
                      <a:pt x="256" y="29"/>
                    </a:lnTo>
                    <a:lnTo>
                      <a:pt x="238" y="37"/>
                    </a:lnTo>
                    <a:lnTo>
                      <a:pt x="221" y="46"/>
                    </a:lnTo>
                    <a:lnTo>
                      <a:pt x="205" y="54"/>
                    </a:lnTo>
                    <a:lnTo>
                      <a:pt x="188" y="64"/>
                    </a:lnTo>
                    <a:lnTo>
                      <a:pt x="173" y="74"/>
                    </a:lnTo>
                    <a:lnTo>
                      <a:pt x="158" y="86"/>
                    </a:lnTo>
                    <a:lnTo>
                      <a:pt x="143" y="98"/>
                    </a:lnTo>
                    <a:lnTo>
                      <a:pt x="129" y="110"/>
                    </a:lnTo>
                    <a:lnTo>
                      <a:pt x="116" y="123"/>
                    </a:lnTo>
                    <a:lnTo>
                      <a:pt x="103" y="137"/>
                    </a:lnTo>
                    <a:lnTo>
                      <a:pt x="91" y="151"/>
                    </a:lnTo>
                    <a:lnTo>
                      <a:pt x="79" y="165"/>
                    </a:lnTo>
                    <a:lnTo>
                      <a:pt x="68" y="180"/>
                    </a:lnTo>
                    <a:lnTo>
                      <a:pt x="58" y="196"/>
                    </a:lnTo>
                    <a:lnTo>
                      <a:pt x="48" y="213"/>
                    </a:lnTo>
                    <a:lnTo>
                      <a:pt x="40" y="230"/>
                    </a:lnTo>
                    <a:lnTo>
                      <a:pt x="32" y="247"/>
                    </a:lnTo>
                    <a:lnTo>
                      <a:pt x="25" y="265"/>
                    </a:lnTo>
                    <a:lnTo>
                      <a:pt x="18" y="283"/>
                    </a:lnTo>
                    <a:lnTo>
                      <a:pt x="13" y="302"/>
                    </a:lnTo>
                    <a:lnTo>
                      <a:pt x="8" y="320"/>
                    </a:lnTo>
                    <a:lnTo>
                      <a:pt x="4" y="340"/>
                    </a:lnTo>
                    <a:lnTo>
                      <a:pt x="1" y="359"/>
                    </a:lnTo>
                    <a:lnTo>
                      <a:pt x="0" y="379"/>
                    </a:lnTo>
                    <a:lnTo>
                      <a:pt x="0" y="379"/>
                    </a:lnTo>
                    <a:lnTo>
                      <a:pt x="21" y="381"/>
                    </a:lnTo>
                    <a:lnTo>
                      <a:pt x="43" y="383"/>
                    </a:lnTo>
                    <a:lnTo>
                      <a:pt x="65" y="386"/>
                    </a:lnTo>
                    <a:lnTo>
                      <a:pt x="86" y="392"/>
                    </a:lnTo>
                    <a:lnTo>
                      <a:pt x="107" y="397"/>
                    </a:lnTo>
                    <a:lnTo>
                      <a:pt x="128" y="404"/>
                    </a:lnTo>
                    <a:lnTo>
                      <a:pt x="148" y="410"/>
                    </a:lnTo>
                    <a:lnTo>
                      <a:pt x="168" y="419"/>
                    </a:lnTo>
                    <a:lnTo>
                      <a:pt x="187" y="428"/>
                    </a:lnTo>
                    <a:lnTo>
                      <a:pt x="206" y="438"/>
                    </a:lnTo>
                    <a:lnTo>
                      <a:pt x="224" y="449"/>
                    </a:lnTo>
                    <a:lnTo>
                      <a:pt x="241" y="460"/>
                    </a:lnTo>
                    <a:lnTo>
                      <a:pt x="259" y="473"/>
                    </a:lnTo>
                    <a:lnTo>
                      <a:pt x="275" y="486"/>
                    </a:lnTo>
                    <a:lnTo>
                      <a:pt x="291" y="500"/>
                    </a:lnTo>
                    <a:lnTo>
                      <a:pt x="307" y="514"/>
                    </a:lnTo>
                    <a:lnTo>
                      <a:pt x="321" y="530"/>
                    </a:lnTo>
                    <a:lnTo>
                      <a:pt x="335" y="546"/>
                    </a:lnTo>
                    <a:lnTo>
                      <a:pt x="348" y="562"/>
                    </a:lnTo>
                    <a:lnTo>
                      <a:pt x="360" y="579"/>
                    </a:lnTo>
                    <a:lnTo>
                      <a:pt x="372" y="597"/>
                    </a:lnTo>
                    <a:lnTo>
                      <a:pt x="382" y="615"/>
                    </a:lnTo>
                    <a:lnTo>
                      <a:pt x="392" y="634"/>
                    </a:lnTo>
                    <a:lnTo>
                      <a:pt x="402" y="653"/>
                    </a:lnTo>
                    <a:lnTo>
                      <a:pt x="410" y="673"/>
                    </a:lnTo>
                    <a:lnTo>
                      <a:pt x="417" y="692"/>
                    </a:lnTo>
                    <a:lnTo>
                      <a:pt x="424" y="713"/>
                    </a:lnTo>
                    <a:lnTo>
                      <a:pt x="429" y="735"/>
                    </a:lnTo>
                    <a:lnTo>
                      <a:pt x="433" y="755"/>
                    </a:lnTo>
                    <a:lnTo>
                      <a:pt x="438" y="777"/>
                    </a:lnTo>
                    <a:lnTo>
                      <a:pt x="440" y="800"/>
                    </a:lnTo>
                    <a:lnTo>
                      <a:pt x="441" y="821"/>
                    </a:lnTo>
                    <a:lnTo>
                      <a:pt x="441" y="821"/>
                    </a:lnTo>
                    <a:close/>
                  </a:path>
                </a:pathLst>
              </a:custGeom>
              <a:solidFill>
                <a:schemeClr val="accent5"/>
              </a:solidFill>
              <a:ln w="28575">
                <a:solidFill>
                  <a:schemeClr val="accent5">
                    <a:lumMod val="20000"/>
                    <a:lumOff val="80000"/>
                  </a:schemeClr>
                </a:solidFill>
                <a:round/>
              </a:ln>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4602163" y="1872179"/>
              <a:ext cx="278400" cy="278396"/>
              <a:chOff x="152400" y="414338"/>
              <a:chExt cx="1698625" cy="1698625"/>
            </a:xfrm>
          </p:grpSpPr>
          <p:sp>
            <p:nvSpPr>
              <p:cNvPr id="11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97" name="组合 96"/>
            <p:cNvGrpSpPr/>
            <p:nvPr/>
          </p:nvGrpSpPr>
          <p:grpSpPr>
            <a:xfrm>
              <a:off x="5262888" y="2861311"/>
              <a:ext cx="279962" cy="278396"/>
              <a:chOff x="2616200" y="414338"/>
              <a:chExt cx="1708150" cy="1698625"/>
            </a:xfrm>
          </p:grpSpPr>
          <p:sp>
            <p:nvSpPr>
              <p:cNvPr id="108"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98" name="组合 97"/>
            <p:cNvGrpSpPr/>
            <p:nvPr/>
          </p:nvGrpSpPr>
          <p:grpSpPr>
            <a:xfrm>
              <a:off x="4233498" y="3606788"/>
              <a:ext cx="283082" cy="278396"/>
              <a:chOff x="5032375" y="3027363"/>
              <a:chExt cx="1727200" cy="1698625"/>
            </a:xfrm>
          </p:grpSpPr>
          <p:sp>
            <p:nvSpPr>
              <p:cNvPr id="103"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3539254" y="2551165"/>
              <a:ext cx="311182" cy="278396"/>
              <a:chOff x="4987925" y="414338"/>
              <a:chExt cx="1898650" cy="1698625"/>
            </a:xfrm>
          </p:grpSpPr>
          <p:sp>
            <p:nvSpPr>
              <p:cNvPr id="10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animEffect transition="in" filter="fade">
                                      <p:cBhvr>
                                        <p:cTn id="9" dur="1000"/>
                                        <p:tgtEl>
                                          <p:spTgt spid="94"/>
                                        </p:tgtEl>
                                      </p:cBhvr>
                                    </p:animEffect>
                                  </p:childTnLst>
                                </p:cTn>
                              </p:par>
                              <p:par>
                                <p:cTn id="10" presetID="8" presetClass="emph" presetSubtype="0" fill="hold" nodeType="withEffect">
                                  <p:stCondLst>
                                    <p:cond delay="0"/>
                                  </p:stCondLst>
                                  <p:childTnLst>
                                    <p:animRot by="43200000">
                                      <p:cBhvr>
                                        <p:cTn id="11" dur="1000" fill="hold"/>
                                        <p:tgtEl>
                                          <p:spTgt spid="94"/>
                                        </p:tgtEl>
                                        <p:attrNameLst>
                                          <p:attrName>r</p:attrName>
                                        </p:attrNameLst>
                                      </p:cBhvr>
                                    </p:animRo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300" fill="hold"/>
                                        <p:tgtEl>
                                          <p:spTgt spid="67"/>
                                        </p:tgtEl>
                                        <p:attrNameLst>
                                          <p:attrName>ppt_w</p:attrName>
                                        </p:attrNameLst>
                                      </p:cBhvr>
                                      <p:tavLst>
                                        <p:tav tm="0">
                                          <p:val>
                                            <p:fltVal val="0"/>
                                          </p:val>
                                        </p:tav>
                                        <p:tav tm="100000">
                                          <p:val>
                                            <p:strVal val="#ppt_w"/>
                                          </p:val>
                                        </p:tav>
                                      </p:tavLst>
                                    </p:anim>
                                    <p:anim calcmode="lin" valueType="num">
                                      <p:cBhvr>
                                        <p:cTn id="16" dur="300" fill="hold"/>
                                        <p:tgtEl>
                                          <p:spTgt spid="67"/>
                                        </p:tgtEl>
                                        <p:attrNameLst>
                                          <p:attrName>ppt_h</p:attrName>
                                        </p:attrNameLst>
                                      </p:cBhvr>
                                      <p:tavLst>
                                        <p:tav tm="0">
                                          <p:val>
                                            <p:fltVal val="0"/>
                                          </p:val>
                                        </p:tav>
                                        <p:tav tm="100000">
                                          <p:val>
                                            <p:strVal val="#ppt_h"/>
                                          </p:val>
                                        </p:tav>
                                      </p:tavLst>
                                    </p:anim>
                                    <p:animEffect transition="in" filter="fade">
                                      <p:cBhvr>
                                        <p:cTn id="17" dur="300"/>
                                        <p:tgtEl>
                                          <p:spTgt spid="67"/>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300" fill="hold"/>
                                        <p:tgtEl>
                                          <p:spTgt spid="65"/>
                                        </p:tgtEl>
                                        <p:attrNameLst>
                                          <p:attrName>ppt_x</p:attrName>
                                        </p:attrNameLst>
                                      </p:cBhvr>
                                      <p:tavLst>
                                        <p:tav tm="0">
                                          <p:val>
                                            <p:strVal val="0-#ppt_w/2"/>
                                          </p:val>
                                        </p:tav>
                                        <p:tav tm="100000">
                                          <p:val>
                                            <p:strVal val="#ppt_x"/>
                                          </p:val>
                                        </p:tav>
                                      </p:tavLst>
                                    </p:anim>
                                    <p:anim calcmode="lin" valueType="num">
                                      <p:cBhvr additive="base">
                                        <p:cTn id="22" dur="3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300" fill="hold"/>
                                        <p:tgtEl>
                                          <p:spTgt spid="82"/>
                                        </p:tgtEl>
                                        <p:attrNameLst>
                                          <p:attrName>ppt_w</p:attrName>
                                        </p:attrNameLst>
                                      </p:cBhvr>
                                      <p:tavLst>
                                        <p:tav tm="0">
                                          <p:val>
                                            <p:fltVal val="0"/>
                                          </p:val>
                                        </p:tav>
                                        <p:tav tm="100000">
                                          <p:val>
                                            <p:strVal val="#ppt_w"/>
                                          </p:val>
                                        </p:tav>
                                      </p:tavLst>
                                    </p:anim>
                                    <p:anim calcmode="lin" valueType="num">
                                      <p:cBhvr>
                                        <p:cTn id="27" dur="300" fill="hold"/>
                                        <p:tgtEl>
                                          <p:spTgt spid="82"/>
                                        </p:tgtEl>
                                        <p:attrNameLst>
                                          <p:attrName>ppt_h</p:attrName>
                                        </p:attrNameLst>
                                      </p:cBhvr>
                                      <p:tavLst>
                                        <p:tav tm="0">
                                          <p:val>
                                            <p:fltVal val="0"/>
                                          </p:val>
                                        </p:tav>
                                        <p:tav tm="100000">
                                          <p:val>
                                            <p:strVal val="#ppt_h"/>
                                          </p:val>
                                        </p:tav>
                                      </p:tavLst>
                                    </p:anim>
                                    <p:animEffect transition="in" filter="fade">
                                      <p:cBhvr>
                                        <p:cTn id="28" dur="300"/>
                                        <p:tgtEl>
                                          <p:spTgt spid="82"/>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00" fill="hold"/>
                                        <p:tgtEl>
                                          <p:spTgt spid="80"/>
                                        </p:tgtEl>
                                        <p:attrNameLst>
                                          <p:attrName>ppt_x</p:attrName>
                                        </p:attrNameLst>
                                      </p:cBhvr>
                                      <p:tavLst>
                                        <p:tav tm="0">
                                          <p:val>
                                            <p:strVal val="1+#ppt_w/2"/>
                                          </p:val>
                                        </p:tav>
                                        <p:tav tm="100000">
                                          <p:val>
                                            <p:strVal val="#ppt_x"/>
                                          </p:val>
                                        </p:tav>
                                      </p:tavLst>
                                    </p:anim>
                                    <p:anim calcmode="lin" valueType="num">
                                      <p:cBhvr additive="base">
                                        <p:cTn id="33" dur="300" fill="hold"/>
                                        <p:tgtEl>
                                          <p:spTgt spid="8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p:cTn id="37" dur="300" fill="hold"/>
                                        <p:tgtEl>
                                          <p:spTgt spid="72"/>
                                        </p:tgtEl>
                                        <p:attrNameLst>
                                          <p:attrName>ppt_w</p:attrName>
                                        </p:attrNameLst>
                                      </p:cBhvr>
                                      <p:tavLst>
                                        <p:tav tm="0">
                                          <p:val>
                                            <p:fltVal val="0"/>
                                          </p:val>
                                        </p:tav>
                                        <p:tav tm="100000">
                                          <p:val>
                                            <p:strVal val="#ppt_w"/>
                                          </p:val>
                                        </p:tav>
                                      </p:tavLst>
                                    </p:anim>
                                    <p:anim calcmode="lin" valueType="num">
                                      <p:cBhvr>
                                        <p:cTn id="38" dur="300" fill="hold"/>
                                        <p:tgtEl>
                                          <p:spTgt spid="72"/>
                                        </p:tgtEl>
                                        <p:attrNameLst>
                                          <p:attrName>ppt_h</p:attrName>
                                        </p:attrNameLst>
                                      </p:cBhvr>
                                      <p:tavLst>
                                        <p:tav tm="0">
                                          <p:val>
                                            <p:fltVal val="0"/>
                                          </p:val>
                                        </p:tav>
                                        <p:tav tm="100000">
                                          <p:val>
                                            <p:strVal val="#ppt_h"/>
                                          </p:val>
                                        </p:tav>
                                      </p:tavLst>
                                    </p:anim>
                                    <p:animEffect transition="in" filter="fade">
                                      <p:cBhvr>
                                        <p:cTn id="39" dur="300"/>
                                        <p:tgtEl>
                                          <p:spTgt spid="72"/>
                                        </p:tgtEl>
                                      </p:cBhvr>
                                    </p:animEffect>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300" fill="hold"/>
                                        <p:tgtEl>
                                          <p:spTgt spid="66"/>
                                        </p:tgtEl>
                                        <p:attrNameLst>
                                          <p:attrName>ppt_x</p:attrName>
                                        </p:attrNameLst>
                                      </p:cBhvr>
                                      <p:tavLst>
                                        <p:tav tm="0">
                                          <p:val>
                                            <p:strVal val="0-#ppt_w/2"/>
                                          </p:val>
                                        </p:tav>
                                        <p:tav tm="100000">
                                          <p:val>
                                            <p:strVal val="#ppt_x"/>
                                          </p:val>
                                        </p:tav>
                                      </p:tavLst>
                                    </p:anim>
                                    <p:anim calcmode="lin" valueType="num">
                                      <p:cBhvr additive="base">
                                        <p:cTn id="44" dur="300" fill="hold"/>
                                        <p:tgtEl>
                                          <p:spTgt spid="6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300" fill="hold"/>
                                        <p:tgtEl>
                                          <p:spTgt spid="88"/>
                                        </p:tgtEl>
                                        <p:attrNameLst>
                                          <p:attrName>ppt_w</p:attrName>
                                        </p:attrNameLst>
                                      </p:cBhvr>
                                      <p:tavLst>
                                        <p:tav tm="0">
                                          <p:val>
                                            <p:fltVal val="0"/>
                                          </p:val>
                                        </p:tav>
                                        <p:tav tm="100000">
                                          <p:val>
                                            <p:strVal val="#ppt_w"/>
                                          </p:val>
                                        </p:tav>
                                      </p:tavLst>
                                    </p:anim>
                                    <p:anim calcmode="lin" valueType="num">
                                      <p:cBhvr>
                                        <p:cTn id="49" dur="300" fill="hold"/>
                                        <p:tgtEl>
                                          <p:spTgt spid="88"/>
                                        </p:tgtEl>
                                        <p:attrNameLst>
                                          <p:attrName>ppt_h</p:attrName>
                                        </p:attrNameLst>
                                      </p:cBhvr>
                                      <p:tavLst>
                                        <p:tav tm="0">
                                          <p:val>
                                            <p:fltVal val="0"/>
                                          </p:val>
                                        </p:tav>
                                        <p:tav tm="100000">
                                          <p:val>
                                            <p:strVal val="#ppt_h"/>
                                          </p:val>
                                        </p:tav>
                                      </p:tavLst>
                                    </p:anim>
                                    <p:animEffect transition="in" filter="fade">
                                      <p:cBhvr>
                                        <p:cTn id="50" dur="300"/>
                                        <p:tgtEl>
                                          <p:spTgt spid="88"/>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300" fill="hold"/>
                                        <p:tgtEl>
                                          <p:spTgt spid="81"/>
                                        </p:tgtEl>
                                        <p:attrNameLst>
                                          <p:attrName>ppt_x</p:attrName>
                                        </p:attrNameLst>
                                      </p:cBhvr>
                                      <p:tavLst>
                                        <p:tav tm="0">
                                          <p:val>
                                            <p:strVal val="1+#ppt_w/2"/>
                                          </p:val>
                                        </p:tav>
                                        <p:tav tm="100000">
                                          <p:val>
                                            <p:strVal val="#ppt_x"/>
                                          </p:val>
                                        </p:tav>
                                      </p:tavLst>
                                    </p:anim>
                                    <p:anim calcmode="lin" valueType="num">
                                      <p:cBhvr additive="base">
                                        <p:cTn id="55" dur="3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80"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25"/>
          <p:cNvSpPr/>
          <p:nvPr/>
        </p:nvSpPr>
        <p:spPr bwMode="auto">
          <a:xfrm>
            <a:off x="6219528" y="2338188"/>
            <a:ext cx="1513776" cy="1193792"/>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36" name="Freeform 126"/>
          <p:cNvSpPr/>
          <p:nvPr/>
        </p:nvSpPr>
        <p:spPr bwMode="auto">
          <a:xfrm>
            <a:off x="5014777" y="2372134"/>
            <a:ext cx="1255323" cy="1132252"/>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7" name="Freeform 127"/>
          <p:cNvSpPr/>
          <p:nvPr/>
        </p:nvSpPr>
        <p:spPr bwMode="auto">
          <a:xfrm>
            <a:off x="4399421" y="3073643"/>
            <a:ext cx="1193793" cy="1390705"/>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38" name="Freeform 128"/>
          <p:cNvSpPr/>
          <p:nvPr/>
        </p:nvSpPr>
        <p:spPr bwMode="auto">
          <a:xfrm>
            <a:off x="4608647" y="4316655"/>
            <a:ext cx="1070721" cy="1046107"/>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chemeClr val="tx2"/>
          </a:solidFill>
          <a:ln>
            <a:noFill/>
          </a:ln>
        </p:spPr>
        <p:txBody>
          <a:bodyPr vert="horz" wrap="square" lIns="91431" tIns="45715" rIns="91431" bIns="45715" numCol="1" anchor="t" anchorCtr="0" compatLnSpc="1"/>
          <a:lstStyle/>
          <a:p>
            <a:endParaRPr lang="zh-CN" altLang="en-US"/>
          </a:p>
        </p:txBody>
      </p:sp>
      <p:sp>
        <p:nvSpPr>
          <p:cNvPr id="39" name="Freeform 129"/>
          <p:cNvSpPr/>
          <p:nvPr/>
        </p:nvSpPr>
        <p:spPr bwMode="auto">
          <a:xfrm>
            <a:off x="5184686" y="3069724"/>
            <a:ext cx="2904473" cy="2807548"/>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1" fmla="*/ 8700 w 10000"/>
              <a:gd name="connsiteY0-2" fmla="*/ 7802 h 10094"/>
              <a:gd name="connsiteX1-3" fmla="*/ 10000 w 10000"/>
              <a:gd name="connsiteY1-4" fmla="*/ 3948 h 10094"/>
              <a:gd name="connsiteX2-5" fmla="*/ 8800 w 10000"/>
              <a:gd name="connsiteY2-6" fmla="*/ 0 h 10094"/>
              <a:gd name="connsiteX3-7" fmla="*/ 6800 w 10000"/>
              <a:gd name="connsiteY3-8" fmla="*/ 1657 h 10094"/>
              <a:gd name="connsiteX4-9" fmla="*/ 7600 w 10000"/>
              <a:gd name="connsiteY4-10" fmla="*/ 3948 h 10094"/>
              <a:gd name="connsiteX5-11" fmla="*/ 4200 w 10000"/>
              <a:gd name="connsiteY5-12" fmla="*/ 7490 h 10094"/>
              <a:gd name="connsiteX6-13" fmla="*/ 1800 w 10000"/>
              <a:gd name="connsiteY6-14" fmla="*/ 6448 h 10094"/>
              <a:gd name="connsiteX7-15" fmla="*/ 0 w 10000"/>
              <a:gd name="connsiteY7-16" fmla="*/ 8323 h 10094"/>
              <a:gd name="connsiteX8-17" fmla="*/ 4200 w 10000"/>
              <a:gd name="connsiteY8-18" fmla="*/ 10094 h 10094"/>
              <a:gd name="connsiteX9-19" fmla="*/ 7600 w 10000"/>
              <a:gd name="connsiteY9-20" fmla="*/ 8844 h 10094"/>
              <a:gd name="connsiteX10-21" fmla="*/ 8900 w 10000"/>
              <a:gd name="connsiteY10-22" fmla="*/ 9157 h 10094"/>
              <a:gd name="connsiteX11-23" fmla="*/ 8700 w 10000"/>
              <a:gd name="connsiteY11-24" fmla="*/ 7802 h 10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chemeClr val="accent1"/>
          </a:solidFill>
          <a:ln>
            <a:noFill/>
          </a:ln>
          <a:effectLst/>
        </p:spPr>
        <p:txBody>
          <a:bodyPr vert="horz" wrap="square" lIns="91431" tIns="45715" rIns="91431" bIns="45715" numCol="1" anchor="t" anchorCtr="0" compatLnSpc="1"/>
          <a:lstStyle/>
          <a:p>
            <a:endParaRPr lang="zh-CN" altLang="en-US"/>
          </a:p>
        </p:txBody>
      </p:sp>
      <p:sp>
        <p:nvSpPr>
          <p:cNvPr id="40" name="TextBox 39"/>
          <p:cNvSpPr txBox="1"/>
          <p:nvPr/>
        </p:nvSpPr>
        <p:spPr>
          <a:xfrm>
            <a:off x="5776056" y="3607220"/>
            <a:ext cx="1241078" cy="1077219"/>
          </a:xfrm>
          <a:prstGeom prst="rect">
            <a:avLst/>
          </a:prstGeom>
          <a:noFill/>
        </p:spPr>
        <p:txBody>
          <a:bodyPr wrap="square" lIns="91431" tIns="45715" rIns="91431" bIns="45715" rtlCol="0" anchor="ctr">
            <a:spAutoFit/>
          </a:bodyPr>
          <a:lstStyle/>
          <a:p>
            <a:pPr algn="ctr"/>
            <a:r>
              <a:rPr lang="zh-CN" altLang="en-US" sz="3200" dirty="0">
                <a:solidFill>
                  <a:schemeClr val="tx1">
                    <a:lumMod val="50000"/>
                    <a:lumOff val="50000"/>
                  </a:schemeClr>
                </a:solidFill>
                <a:effectLst>
                  <a:outerShdw blurRad="266700" algn="tl" rotWithShape="0">
                    <a:schemeClr val="tx2">
                      <a:lumMod val="40000"/>
                      <a:lumOff val="60000"/>
                      <a:alpha val="55000"/>
                    </a:schemeClr>
                  </a:outerShdw>
                </a:effectLst>
                <a:latin typeface="微软雅黑" panose="020B0503020204020204" charset="-122"/>
                <a:ea typeface="微软雅黑" panose="020B0503020204020204" charset="-122"/>
              </a:rPr>
              <a:t>添加标题</a:t>
            </a:r>
          </a:p>
        </p:txBody>
      </p:sp>
      <p:sp>
        <p:nvSpPr>
          <p:cNvPr id="41" name="TextBox 40"/>
          <p:cNvSpPr txBox="1"/>
          <p:nvPr/>
        </p:nvSpPr>
        <p:spPr>
          <a:xfrm>
            <a:off x="6865398" y="5081940"/>
            <a:ext cx="697609"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1500</a:t>
            </a:r>
            <a:endParaRPr lang="zh-CN" altLang="en-US" sz="2000">
              <a:solidFill>
                <a:schemeClr val="bg1"/>
              </a:solidFill>
              <a:latin typeface="UKIJ Qolyazma" pitchFamily="18" charset="0"/>
              <a:ea typeface="微软雅黑" panose="020B0503020204020204" charset="-122"/>
              <a:cs typeface="UKIJ Qolyazma" pitchFamily="18" charset="0"/>
            </a:endParaRPr>
          </a:p>
        </p:txBody>
      </p:sp>
      <p:sp>
        <p:nvSpPr>
          <p:cNvPr id="42" name="TextBox 41"/>
          <p:cNvSpPr txBox="1"/>
          <p:nvPr/>
        </p:nvSpPr>
        <p:spPr>
          <a:xfrm>
            <a:off x="6603094" y="2771515"/>
            <a:ext cx="569313" cy="400109"/>
          </a:xfrm>
          <a:prstGeom prst="rect">
            <a:avLst/>
          </a:prstGeom>
          <a:noFill/>
        </p:spPr>
        <p:txBody>
          <a:bodyPr wrap="none" lIns="91431" tIns="45715" rIns="91431" bIns="45715" rtlCol="0" anchor="ctr">
            <a:spAutoFit/>
          </a:bodyPr>
          <a:lstStyle/>
          <a:p>
            <a:r>
              <a:rPr lang="en-US" altLang="zh-CN" sz="2000" dirty="0">
                <a:solidFill>
                  <a:schemeClr val="bg1"/>
                </a:solidFill>
                <a:latin typeface="UKIJ Qolyazma" pitchFamily="18" charset="0"/>
                <a:ea typeface="UKIJ Qolyazma" pitchFamily="18" charset="0"/>
                <a:cs typeface="UKIJ Qolyazma" pitchFamily="18" charset="0"/>
              </a:rPr>
              <a:t>623</a:t>
            </a:r>
            <a:endParaRPr lang="zh-CN" altLang="en-US" sz="2000" dirty="0">
              <a:solidFill>
                <a:schemeClr val="bg1"/>
              </a:solidFill>
              <a:latin typeface="UKIJ Qolyazma" pitchFamily="18" charset="0"/>
              <a:ea typeface="微软雅黑" panose="020B0503020204020204" charset="-122"/>
              <a:cs typeface="UKIJ Qolyazma" pitchFamily="18" charset="0"/>
            </a:endParaRPr>
          </a:p>
        </p:txBody>
      </p:sp>
      <p:sp>
        <p:nvSpPr>
          <p:cNvPr id="43" name="TextBox 42"/>
          <p:cNvSpPr txBox="1"/>
          <p:nvPr/>
        </p:nvSpPr>
        <p:spPr>
          <a:xfrm>
            <a:off x="5414363" y="2809622"/>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505</a:t>
            </a:r>
            <a:endParaRPr lang="zh-CN" altLang="en-US" sz="2000">
              <a:solidFill>
                <a:schemeClr val="bg1"/>
              </a:solidFill>
              <a:latin typeface="UKIJ Qolyazma" pitchFamily="18" charset="0"/>
              <a:ea typeface="微软雅黑" panose="020B0503020204020204" charset="-122"/>
              <a:cs typeface="UKIJ Qolyazma" pitchFamily="18" charset="0"/>
            </a:endParaRPr>
          </a:p>
        </p:txBody>
      </p:sp>
      <p:sp>
        <p:nvSpPr>
          <p:cNvPr id="44" name="TextBox 43"/>
          <p:cNvSpPr txBox="1"/>
          <p:nvPr/>
        </p:nvSpPr>
        <p:spPr>
          <a:xfrm>
            <a:off x="4727492" y="3654670"/>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512</a:t>
            </a:r>
            <a:endParaRPr lang="zh-CN" altLang="en-US" sz="2000">
              <a:solidFill>
                <a:schemeClr val="bg1"/>
              </a:solidFill>
              <a:latin typeface="UKIJ Qolyazma" pitchFamily="18" charset="0"/>
              <a:ea typeface="微软雅黑" panose="020B0503020204020204" charset="-122"/>
              <a:cs typeface="UKIJ Qolyazma" pitchFamily="18" charset="0"/>
            </a:endParaRPr>
          </a:p>
        </p:txBody>
      </p:sp>
      <p:sp>
        <p:nvSpPr>
          <p:cNvPr id="45" name="TextBox 44"/>
          <p:cNvSpPr txBox="1"/>
          <p:nvPr/>
        </p:nvSpPr>
        <p:spPr>
          <a:xfrm>
            <a:off x="4868827" y="4658710"/>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389</a:t>
            </a:r>
            <a:endParaRPr lang="zh-CN" altLang="en-US" sz="2000">
              <a:solidFill>
                <a:schemeClr val="bg1"/>
              </a:solidFill>
              <a:latin typeface="UKIJ Qolyazma" pitchFamily="18" charset="0"/>
              <a:ea typeface="微软雅黑" panose="020B0503020204020204" charset="-122"/>
              <a:cs typeface="UKIJ Qolyazma" pitchFamily="18" charset="0"/>
            </a:endParaRPr>
          </a:p>
        </p:txBody>
      </p:sp>
      <p:cxnSp>
        <p:nvCxnSpPr>
          <p:cNvPr id="46" name="直接连接符 45"/>
          <p:cNvCxnSpPr>
            <a:stCxn id="39" idx="10"/>
          </p:cNvCxnSpPr>
          <p:nvPr/>
        </p:nvCxnSpPr>
        <p:spPr>
          <a:xfrm>
            <a:off x="7769667" y="5616654"/>
            <a:ext cx="602362" cy="212389"/>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72029" y="5829043"/>
            <a:ext cx="2129023"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238415" y="1836368"/>
            <a:ext cx="566806" cy="50182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805223" y="1836369"/>
            <a:ext cx="2911290" cy="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6" idx="2"/>
          </p:cNvCxnSpPr>
          <p:nvPr/>
        </p:nvCxnSpPr>
        <p:spPr>
          <a:xfrm flipH="1" flipV="1">
            <a:off x="4996318" y="1836370"/>
            <a:ext cx="427168" cy="53576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7" idx="3"/>
          </p:cNvCxnSpPr>
          <p:nvPr/>
        </p:nvCxnSpPr>
        <p:spPr>
          <a:xfrm flipH="1" flipV="1">
            <a:off x="3901743" y="3118901"/>
            <a:ext cx="497679" cy="56317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24637" y="3118898"/>
            <a:ext cx="207710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8" idx="4"/>
          </p:cNvCxnSpPr>
          <p:nvPr/>
        </p:nvCxnSpPr>
        <p:spPr>
          <a:xfrm flipH="1">
            <a:off x="4150582" y="5072178"/>
            <a:ext cx="458064" cy="409867"/>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728851" y="5482044"/>
            <a:ext cx="2419318"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824638" y="1831964"/>
            <a:ext cx="317198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727308" y="1848600"/>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a:t>
            </a:r>
          </a:p>
        </p:txBody>
      </p:sp>
      <p:sp>
        <p:nvSpPr>
          <p:cNvPr id="78" name="矩形 77"/>
          <p:cNvSpPr/>
          <p:nvPr/>
        </p:nvSpPr>
        <p:spPr>
          <a:xfrm>
            <a:off x="7786541" y="1916334"/>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a:t>
            </a:r>
          </a:p>
        </p:txBody>
      </p:sp>
      <p:sp>
        <p:nvSpPr>
          <p:cNvPr id="79" name="矩形 78"/>
          <p:cNvSpPr/>
          <p:nvPr/>
        </p:nvSpPr>
        <p:spPr>
          <a:xfrm>
            <a:off x="1342678" y="3234812"/>
            <a:ext cx="2760412"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a:t>
            </a:r>
          </a:p>
        </p:txBody>
      </p:sp>
      <p:sp>
        <p:nvSpPr>
          <p:cNvPr id="80" name="矩形 79"/>
          <p:cNvSpPr/>
          <p:nvPr/>
        </p:nvSpPr>
        <p:spPr>
          <a:xfrm>
            <a:off x="8342272" y="5067220"/>
            <a:ext cx="2696858"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a:t>
            </a:r>
          </a:p>
        </p:txBody>
      </p:sp>
      <p:sp>
        <p:nvSpPr>
          <p:cNvPr id="81" name="矩形 80"/>
          <p:cNvSpPr/>
          <p:nvPr/>
        </p:nvSpPr>
        <p:spPr>
          <a:xfrm>
            <a:off x="1486694" y="4725143"/>
            <a:ext cx="2815917"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200"/>
                                        <p:tgtEl>
                                          <p:spTgt spid="46"/>
                                        </p:tgtEl>
                                      </p:cBhvr>
                                    </p:animEffect>
                                  </p:childTnLst>
                                </p:cTn>
                              </p:par>
                              <p:par>
                                <p:cTn id="49" presetID="2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200"/>
                                        <p:tgtEl>
                                          <p:spTgt spid="48"/>
                                        </p:tgtEl>
                                      </p:cBhvr>
                                    </p:animEffect>
                                  </p:childTnLst>
                                </p:cTn>
                              </p:par>
                              <p:par>
                                <p:cTn id="52" presetID="22" presetClass="entr" presetSubtype="4"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200"/>
                                        <p:tgtEl>
                                          <p:spTgt spid="50"/>
                                        </p:tgtEl>
                                      </p:cBhvr>
                                    </p:animEffect>
                                  </p:childTnLst>
                                </p:cTn>
                              </p:par>
                              <p:par>
                                <p:cTn id="55" presetID="22" presetClass="entr" presetSubtype="4"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200"/>
                                        <p:tgtEl>
                                          <p:spTgt spid="51"/>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200"/>
                                        <p:tgtEl>
                                          <p:spTgt spid="5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200"/>
                                        <p:tgtEl>
                                          <p:spTgt spid="47"/>
                                        </p:tgtEl>
                                      </p:cBhvr>
                                    </p:animEffect>
                                  </p:childTnLst>
                                </p:cTn>
                              </p:par>
                              <p:par>
                                <p:cTn id="65" presetID="2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
                                        <p:tgtEl>
                                          <p:spTgt spid="49"/>
                                        </p:tgtEl>
                                      </p:cBhvr>
                                    </p:animEffect>
                                  </p:childTnLst>
                                </p:cTn>
                              </p:par>
                              <p:par>
                                <p:cTn id="68" presetID="22" presetClass="entr" presetSubtype="2"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200"/>
                                        <p:tgtEl>
                                          <p:spTgt spid="52"/>
                                        </p:tgtEl>
                                      </p:cBhvr>
                                    </p:animEffect>
                                  </p:childTnLst>
                                </p:cTn>
                              </p:par>
                              <p:par>
                                <p:cTn id="71" presetID="22" presetClass="entr" presetSubtype="2"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right)">
                                      <p:cBhvr>
                                        <p:cTn id="73" dur="200"/>
                                        <p:tgtEl>
                                          <p:spTgt spid="75"/>
                                        </p:tgtEl>
                                      </p:cBhvr>
                                    </p:animEffect>
                                  </p:childTnLst>
                                </p:cTn>
                              </p:par>
                              <p:par>
                                <p:cTn id="74" presetID="22" presetClass="entr" presetSubtype="2"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right)">
                                      <p:cBhvr>
                                        <p:cTn id="76" dur="200"/>
                                        <p:tgtEl>
                                          <p:spTgt spid="76"/>
                                        </p:tgtEl>
                                      </p:cBhvr>
                                    </p:animEffect>
                                  </p:childTnLst>
                                </p:cTn>
                              </p:par>
                            </p:childTnLst>
                          </p:cTn>
                        </p:par>
                        <p:par>
                          <p:cTn id="77" fill="hold">
                            <p:stCondLst>
                              <p:cond delay="2500"/>
                            </p:stCondLst>
                            <p:childTnLst>
                              <p:par>
                                <p:cTn id="78" presetID="18" presetClass="entr" presetSubtype="3"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strips(upRight)">
                                      <p:cBhvr>
                                        <p:cTn id="80" dur="500"/>
                                        <p:tgtEl>
                                          <p:spTgt spid="77"/>
                                        </p:tgtEl>
                                      </p:cBhvr>
                                    </p:animEffect>
                                  </p:childTnLst>
                                </p:cTn>
                              </p:par>
                            </p:childTnLst>
                          </p:cTn>
                        </p:par>
                        <p:par>
                          <p:cTn id="81" fill="hold">
                            <p:stCondLst>
                              <p:cond delay="3000"/>
                            </p:stCondLst>
                            <p:childTnLst>
                              <p:par>
                                <p:cTn id="82" presetID="18" presetClass="entr" presetSubtype="3"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strips(upRight)">
                                      <p:cBhvr>
                                        <p:cTn id="84" dur="500"/>
                                        <p:tgtEl>
                                          <p:spTgt spid="78"/>
                                        </p:tgtEl>
                                      </p:cBhvr>
                                    </p:animEffect>
                                  </p:childTnLst>
                                </p:cTn>
                              </p:par>
                            </p:childTnLst>
                          </p:cTn>
                        </p:par>
                        <p:par>
                          <p:cTn id="85" fill="hold">
                            <p:stCondLst>
                              <p:cond delay="3500"/>
                            </p:stCondLst>
                            <p:childTnLst>
                              <p:par>
                                <p:cTn id="86" presetID="18" presetClass="entr" presetSubtype="3"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strips(upRight)">
                                      <p:cBhvr>
                                        <p:cTn id="88" dur="500"/>
                                        <p:tgtEl>
                                          <p:spTgt spid="79"/>
                                        </p:tgtEl>
                                      </p:cBhvr>
                                    </p:animEffect>
                                  </p:childTnLst>
                                </p:cTn>
                              </p:par>
                            </p:childTnLst>
                          </p:cTn>
                        </p:par>
                        <p:par>
                          <p:cTn id="89" fill="hold">
                            <p:stCondLst>
                              <p:cond delay="4000"/>
                            </p:stCondLst>
                            <p:childTnLst>
                              <p:par>
                                <p:cTn id="90" presetID="18" presetClass="entr" presetSubtype="3" fill="hold" grpId="0" nodeType="after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strips(upRight)">
                                      <p:cBhvr>
                                        <p:cTn id="92" dur="500"/>
                                        <p:tgtEl>
                                          <p:spTgt spid="80"/>
                                        </p:tgtEl>
                                      </p:cBhvr>
                                    </p:animEffect>
                                  </p:childTnLst>
                                </p:cTn>
                              </p:par>
                            </p:childTnLst>
                          </p:cTn>
                        </p:par>
                        <p:par>
                          <p:cTn id="93" fill="hold">
                            <p:stCondLst>
                              <p:cond delay="4500"/>
                            </p:stCondLst>
                            <p:childTnLst>
                              <p:par>
                                <p:cTn id="94" presetID="18" presetClass="entr" presetSubtype="3"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strips(upRight)">
                                      <p:cBhvr>
                                        <p:cTn id="9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44" grpId="0"/>
      <p:bldP spid="45" grpId="0"/>
      <p:bldP spid="77"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a:xfrm>
            <a:off x="4945940" y="2880528"/>
            <a:ext cx="2106536" cy="2106811"/>
          </a:xfrm>
          <a:prstGeom prst="ellipse">
            <a:avLst/>
          </a:prstGeom>
          <a:solidFill>
            <a:schemeClr val="tx1">
              <a:lumMod val="65000"/>
              <a:lumOff val="35000"/>
            </a:schemeClr>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p>
        </p:txBody>
      </p:sp>
      <p:grpSp>
        <p:nvGrpSpPr>
          <p:cNvPr id="22" name="组合 21"/>
          <p:cNvGrpSpPr/>
          <p:nvPr/>
        </p:nvGrpSpPr>
        <p:grpSpPr>
          <a:xfrm>
            <a:off x="5220906" y="1909635"/>
            <a:ext cx="1696320" cy="1632180"/>
            <a:chOff x="3988197" y="1157160"/>
            <a:chExt cx="1272406" cy="1224135"/>
          </a:xfrm>
          <a:effectLst>
            <a:outerShdw blurRad="25400" dist="25400" dir="2700000" algn="tl" rotWithShape="0">
              <a:prstClr val="black">
                <a:alpha val="40000"/>
              </a:prstClr>
            </a:outerShdw>
          </a:effectLst>
        </p:grpSpPr>
        <p:sp>
          <p:nvSpPr>
            <p:cNvPr id="23" name="五边形 22"/>
            <p:cNvSpPr/>
            <p:nvPr/>
          </p:nvSpPr>
          <p:spPr>
            <a:xfrm rot="5400000">
              <a:off x="4012332" y="1133025"/>
              <a:ext cx="1224135" cy="1272406"/>
            </a:xfrm>
            <a:prstGeom prst="homePlate">
              <a:avLst>
                <a:gd name="adj" fmla="val 30368"/>
              </a:avLst>
            </a:prstGeom>
            <a:solidFill>
              <a:schemeClr val="accent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4" name="TextBox 23"/>
            <p:cNvSpPr txBox="1"/>
            <p:nvPr/>
          </p:nvSpPr>
          <p:spPr>
            <a:xfrm>
              <a:off x="4372375" y="1347614"/>
              <a:ext cx="504050" cy="288541"/>
            </a:xfrm>
            <a:prstGeom prst="rect">
              <a:avLst/>
            </a:prstGeom>
            <a:noFill/>
          </p:spPr>
          <p:txBody>
            <a:bodyPr wrap="none" rtlCol="0">
              <a:spAutoFit/>
            </a:bodyPr>
            <a:lstStyle/>
            <a:p>
              <a:pPr lvl="0"/>
              <a:r>
                <a:rPr lang="zh-CN" altLang="en-US" sz="1900" b="1" dirty="0">
                  <a:solidFill>
                    <a:prstClr val="white"/>
                  </a:solidFill>
                  <a:latin typeface="Impact" panose="020B0806030902050204" pitchFamily="34" charset="0"/>
                </a:rPr>
                <a:t>标题</a:t>
              </a:r>
            </a:p>
          </p:txBody>
        </p:sp>
      </p:grpSp>
      <p:grpSp>
        <p:nvGrpSpPr>
          <p:cNvPr id="25" name="组合 24"/>
          <p:cNvGrpSpPr/>
          <p:nvPr/>
        </p:nvGrpSpPr>
        <p:grpSpPr>
          <a:xfrm>
            <a:off x="5237837" y="4400097"/>
            <a:ext cx="1696320" cy="1632180"/>
            <a:chOff x="4000897" y="3025006"/>
            <a:chExt cx="1272406" cy="1224135"/>
          </a:xfrm>
          <a:effectLst>
            <a:outerShdw blurRad="25400" dist="25400" dir="2700000" algn="tl" rotWithShape="0">
              <a:prstClr val="black">
                <a:alpha val="40000"/>
              </a:prstClr>
            </a:outerShdw>
          </a:effectLst>
        </p:grpSpPr>
        <p:sp>
          <p:nvSpPr>
            <p:cNvPr id="26" name="五边形 25"/>
            <p:cNvSpPr/>
            <p:nvPr/>
          </p:nvSpPr>
          <p:spPr>
            <a:xfrm rot="16200000" flipV="1">
              <a:off x="4025032" y="3000871"/>
              <a:ext cx="1224135" cy="1272406"/>
            </a:xfrm>
            <a:prstGeom prst="homePlate">
              <a:avLst>
                <a:gd name="adj" fmla="val 30368"/>
              </a:avLst>
            </a:prstGeom>
            <a:solidFill>
              <a:schemeClr val="accent3"/>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7" name="TextBox 26"/>
            <p:cNvSpPr txBox="1"/>
            <p:nvPr/>
          </p:nvSpPr>
          <p:spPr>
            <a:xfrm>
              <a:off x="4385075" y="3651188"/>
              <a:ext cx="504050" cy="288541"/>
            </a:xfrm>
            <a:prstGeom prst="rect">
              <a:avLst/>
            </a:prstGeom>
            <a:noFill/>
          </p:spPr>
          <p:txBody>
            <a:bodyPr wrap="none" rtlCol="0">
              <a:spAutoFit/>
            </a:bodyPr>
            <a:lstStyle/>
            <a:p>
              <a:pPr lvl="0"/>
              <a:r>
                <a:rPr lang="zh-CN" altLang="en-US" sz="1900" b="1" dirty="0">
                  <a:solidFill>
                    <a:prstClr val="white"/>
                  </a:solidFill>
                  <a:latin typeface="Impact" panose="020B0806030902050204" pitchFamily="34" charset="0"/>
                </a:rPr>
                <a:t>标题</a:t>
              </a:r>
            </a:p>
          </p:txBody>
        </p:sp>
      </p:grpSp>
      <p:grpSp>
        <p:nvGrpSpPr>
          <p:cNvPr id="28" name="组合 27"/>
          <p:cNvGrpSpPr/>
          <p:nvPr/>
        </p:nvGrpSpPr>
        <p:grpSpPr>
          <a:xfrm>
            <a:off x="3983247" y="3123680"/>
            <a:ext cx="1631968" cy="1696541"/>
            <a:chOff x="3059832" y="2067694"/>
            <a:chExt cx="1224135" cy="1272406"/>
          </a:xfrm>
          <a:effectLst>
            <a:outerShdw blurRad="25400" dist="25400" dir="2700000" algn="tl" rotWithShape="0">
              <a:prstClr val="black">
                <a:alpha val="40000"/>
              </a:prstClr>
            </a:outerShdw>
          </a:effectLst>
        </p:grpSpPr>
        <p:sp>
          <p:nvSpPr>
            <p:cNvPr id="29" name="五边形 28"/>
            <p:cNvSpPr/>
            <p:nvPr/>
          </p:nvSpPr>
          <p:spPr>
            <a:xfrm>
              <a:off x="3059832" y="2067694"/>
              <a:ext cx="1224135" cy="1272406"/>
            </a:xfrm>
            <a:prstGeom prst="homePlate">
              <a:avLst>
                <a:gd name="adj" fmla="val 30368"/>
              </a:avLst>
            </a:prstGeom>
            <a:solidFill>
              <a:schemeClr val="tx2"/>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0" name="TextBox 29"/>
            <p:cNvSpPr txBox="1"/>
            <p:nvPr/>
          </p:nvSpPr>
          <p:spPr>
            <a:xfrm rot="16200000">
              <a:off x="3125449" y="2531094"/>
              <a:ext cx="503984" cy="288578"/>
            </a:xfrm>
            <a:prstGeom prst="rect">
              <a:avLst/>
            </a:prstGeom>
            <a:noFill/>
          </p:spPr>
          <p:txBody>
            <a:bodyPr wrap="none" rtlCol="0">
              <a:spAutoFit/>
            </a:bodyPr>
            <a:lstStyle/>
            <a:p>
              <a:pPr lvl="0"/>
              <a:r>
                <a:rPr lang="zh-CN" altLang="en-US" sz="1900" b="1" dirty="0">
                  <a:solidFill>
                    <a:prstClr val="white"/>
                  </a:solidFill>
                  <a:latin typeface="Impact" panose="020B0806030902050204" pitchFamily="34" charset="0"/>
                </a:rPr>
                <a:t>标题</a:t>
              </a:r>
            </a:p>
          </p:txBody>
        </p:sp>
      </p:grpSp>
      <p:grpSp>
        <p:nvGrpSpPr>
          <p:cNvPr id="31" name="组合 30"/>
          <p:cNvGrpSpPr/>
          <p:nvPr/>
        </p:nvGrpSpPr>
        <p:grpSpPr>
          <a:xfrm>
            <a:off x="6494160" y="3085663"/>
            <a:ext cx="1631968" cy="1696541"/>
            <a:chOff x="4943262" y="2039181"/>
            <a:chExt cx="1224135" cy="1272406"/>
          </a:xfrm>
          <a:effectLst>
            <a:outerShdw blurRad="25400" dist="25400" dir="2700000" algn="tl" rotWithShape="0">
              <a:prstClr val="black">
                <a:alpha val="40000"/>
              </a:prstClr>
            </a:outerShdw>
          </a:effectLst>
        </p:grpSpPr>
        <p:sp>
          <p:nvSpPr>
            <p:cNvPr id="32" name="五边形 31"/>
            <p:cNvSpPr/>
            <p:nvPr/>
          </p:nvSpPr>
          <p:spPr>
            <a:xfrm flipH="1">
              <a:off x="4943262" y="2039181"/>
              <a:ext cx="1224135" cy="1272406"/>
            </a:xfrm>
            <a:prstGeom prst="homePlate">
              <a:avLst>
                <a:gd name="adj" fmla="val 30368"/>
              </a:avLst>
            </a:prstGeom>
            <a:solidFill>
              <a:schemeClr val="accent2"/>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3" name="TextBox 32"/>
            <p:cNvSpPr txBox="1"/>
            <p:nvPr/>
          </p:nvSpPr>
          <p:spPr>
            <a:xfrm rot="16200000">
              <a:off x="5606278" y="2531094"/>
              <a:ext cx="503984" cy="288578"/>
            </a:xfrm>
            <a:prstGeom prst="rect">
              <a:avLst/>
            </a:prstGeom>
            <a:noFill/>
          </p:spPr>
          <p:txBody>
            <a:bodyPr wrap="none" rtlCol="0">
              <a:spAutoFit/>
            </a:bodyPr>
            <a:lstStyle/>
            <a:p>
              <a:pPr lvl="0"/>
              <a:r>
                <a:rPr lang="zh-CN" altLang="en-US" sz="1900" b="1" dirty="0">
                  <a:solidFill>
                    <a:prstClr val="white"/>
                  </a:solidFill>
                  <a:latin typeface="Impact" panose="020B0806030902050204" pitchFamily="34" charset="0"/>
                </a:rPr>
                <a:t>标题</a:t>
              </a:r>
            </a:p>
          </p:txBody>
        </p:sp>
      </p:grpSp>
      <p:grpSp>
        <p:nvGrpSpPr>
          <p:cNvPr id="34" name="组合 33"/>
          <p:cNvGrpSpPr/>
          <p:nvPr/>
        </p:nvGrpSpPr>
        <p:grpSpPr>
          <a:xfrm>
            <a:off x="5096138" y="3023188"/>
            <a:ext cx="1821254" cy="1821491"/>
            <a:chOff x="3894609" y="1992325"/>
            <a:chExt cx="1366118" cy="1366118"/>
          </a:xfrm>
        </p:grpSpPr>
        <p:sp>
          <p:nvSpPr>
            <p:cNvPr id="35" name="椭圆 34"/>
            <p:cNvSpPr/>
            <p:nvPr/>
          </p:nvSpPr>
          <p:spPr>
            <a:xfrm>
              <a:off x="3894609" y="1992325"/>
              <a:ext cx="1366118" cy="1366118"/>
            </a:xfrm>
            <a:prstGeom prst="ellipse">
              <a:avLst/>
            </a:prstGeom>
            <a:solidFill>
              <a:schemeClr val="accent4"/>
            </a:solidFill>
            <a:ln>
              <a:solidFill>
                <a:schemeClr val="bg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6" name="Group 5"/>
            <p:cNvGrpSpPr>
              <a:grpSpLocks noChangeAspect="1"/>
            </p:cNvGrpSpPr>
            <p:nvPr/>
          </p:nvGrpSpPr>
          <p:grpSpPr bwMode="auto">
            <a:xfrm>
              <a:off x="4232275" y="2324100"/>
              <a:ext cx="690563" cy="728663"/>
              <a:chOff x="2666" y="1464"/>
              <a:chExt cx="435" cy="459"/>
            </a:xfrm>
          </p:grpSpPr>
          <p:sp>
            <p:nvSpPr>
              <p:cNvPr id="52" name="AutoShape 4"/>
              <p:cNvSpPr>
                <a:spLocks noChangeAspect="1" noChangeArrowheads="1" noTextEdit="1"/>
              </p:cNvSpPr>
              <p:nvPr/>
            </p:nvSpPr>
            <p:spPr bwMode="auto">
              <a:xfrm>
                <a:off x="2666" y="1464"/>
                <a:ext cx="435"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53" name="Freeform 6"/>
              <p:cNvSpPr/>
              <p:nvPr/>
            </p:nvSpPr>
            <p:spPr bwMode="auto">
              <a:xfrm>
                <a:off x="2828" y="1464"/>
                <a:ext cx="270" cy="331"/>
              </a:xfrm>
              <a:custGeom>
                <a:avLst/>
                <a:gdLst>
                  <a:gd name="T0" fmla="*/ 52 w 99"/>
                  <a:gd name="T1" fmla="*/ 26 h 121"/>
                  <a:gd name="T2" fmla="*/ 52 w 99"/>
                  <a:gd name="T3" fmla="*/ 0 h 121"/>
                  <a:gd name="T4" fmla="*/ 0 w 99"/>
                  <a:gd name="T5" fmla="*/ 45 h 121"/>
                  <a:gd name="T6" fmla="*/ 52 w 99"/>
                  <a:gd name="T7" fmla="*/ 91 h 121"/>
                  <a:gd name="T8" fmla="*/ 52 w 99"/>
                  <a:gd name="T9" fmla="*/ 63 h 121"/>
                  <a:gd name="T10" fmla="*/ 79 w 99"/>
                  <a:gd name="T11" fmla="*/ 94 h 121"/>
                  <a:gd name="T12" fmla="*/ 63 w 99"/>
                  <a:gd name="T13" fmla="*/ 121 h 121"/>
                  <a:gd name="T14" fmla="*/ 99 w 99"/>
                  <a:gd name="T15" fmla="*/ 74 h 121"/>
                  <a:gd name="T16" fmla="*/ 52 w 99"/>
                  <a:gd name="T17" fmla="*/ 2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21">
                    <a:moveTo>
                      <a:pt x="52" y="26"/>
                    </a:moveTo>
                    <a:cubicBezTo>
                      <a:pt x="52" y="0"/>
                      <a:pt x="52" y="0"/>
                      <a:pt x="52" y="0"/>
                    </a:cubicBezTo>
                    <a:cubicBezTo>
                      <a:pt x="0" y="45"/>
                      <a:pt x="0" y="45"/>
                      <a:pt x="0" y="45"/>
                    </a:cubicBezTo>
                    <a:cubicBezTo>
                      <a:pt x="52" y="91"/>
                      <a:pt x="52" y="91"/>
                      <a:pt x="52" y="91"/>
                    </a:cubicBezTo>
                    <a:cubicBezTo>
                      <a:pt x="52" y="63"/>
                      <a:pt x="52" y="63"/>
                      <a:pt x="52" y="63"/>
                    </a:cubicBezTo>
                    <a:cubicBezTo>
                      <a:pt x="67" y="66"/>
                      <a:pt x="79" y="78"/>
                      <a:pt x="79" y="94"/>
                    </a:cubicBezTo>
                    <a:cubicBezTo>
                      <a:pt x="79" y="106"/>
                      <a:pt x="73" y="116"/>
                      <a:pt x="63" y="121"/>
                    </a:cubicBezTo>
                    <a:cubicBezTo>
                      <a:pt x="84" y="115"/>
                      <a:pt x="99" y="97"/>
                      <a:pt x="99" y="74"/>
                    </a:cubicBezTo>
                    <a:cubicBezTo>
                      <a:pt x="99" y="48"/>
                      <a:pt x="78" y="27"/>
                      <a:pt x="52"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54" name="Freeform 7"/>
              <p:cNvSpPr/>
              <p:nvPr/>
            </p:nvSpPr>
            <p:spPr bwMode="auto">
              <a:xfrm>
                <a:off x="2669" y="1587"/>
                <a:ext cx="268" cy="333"/>
              </a:xfrm>
              <a:custGeom>
                <a:avLst/>
                <a:gdLst>
                  <a:gd name="T0" fmla="*/ 46 w 98"/>
                  <a:gd name="T1" fmla="*/ 95 h 122"/>
                  <a:gd name="T2" fmla="*/ 46 w 98"/>
                  <a:gd name="T3" fmla="*/ 122 h 122"/>
                  <a:gd name="T4" fmla="*/ 98 w 98"/>
                  <a:gd name="T5" fmla="*/ 76 h 122"/>
                  <a:gd name="T6" fmla="*/ 46 w 98"/>
                  <a:gd name="T7" fmla="*/ 30 h 122"/>
                  <a:gd name="T8" fmla="*/ 46 w 98"/>
                  <a:gd name="T9" fmla="*/ 58 h 122"/>
                  <a:gd name="T10" fmla="*/ 20 w 98"/>
                  <a:gd name="T11" fmla="*/ 27 h 122"/>
                  <a:gd name="T12" fmla="*/ 35 w 98"/>
                  <a:gd name="T13" fmla="*/ 0 h 122"/>
                  <a:gd name="T14" fmla="*/ 0 w 98"/>
                  <a:gd name="T15" fmla="*/ 47 h 122"/>
                  <a:gd name="T16" fmla="*/ 46 w 98"/>
                  <a:gd name="T17" fmla="*/ 9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22">
                    <a:moveTo>
                      <a:pt x="46" y="95"/>
                    </a:moveTo>
                    <a:cubicBezTo>
                      <a:pt x="46" y="122"/>
                      <a:pt x="46" y="122"/>
                      <a:pt x="46" y="122"/>
                    </a:cubicBezTo>
                    <a:cubicBezTo>
                      <a:pt x="98" y="76"/>
                      <a:pt x="98" y="76"/>
                      <a:pt x="98" y="76"/>
                    </a:cubicBezTo>
                    <a:cubicBezTo>
                      <a:pt x="46" y="30"/>
                      <a:pt x="46" y="30"/>
                      <a:pt x="46" y="30"/>
                    </a:cubicBezTo>
                    <a:cubicBezTo>
                      <a:pt x="46" y="58"/>
                      <a:pt x="46" y="58"/>
                      <a:pt x="46" y="58"/>
                    </a:cubicBezTo>
                    <a:cubicBezTo>
                      <a:pt x="31" y="56"/>
                      <a:pt x="20" y="43"/>
                      <a:pt x="20" y="27"/>
                    </a:cubicBezTo>
                    <a:cubicBezTo>
                      <a:pt x="20" y="16"/>
                      <a:pt x="26" y="6"/>
                      <a:pt x="35" y="0"/>
                    </a:cubicBezTo>
                    <a:cubicBezTo>
                      <a:pt x="15" y="6"/>
                      <a:pt x="0" y="25"/>
                      <a:pt x="0" y="47"/>
                    </a:cubicBezTo>
                    <a:cubicBezTo>
                      <a:pt x="0" y="73"/>
                      <a:pt x="21" y="94"/>
                      <a:pt x="46"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cxnSp>
        <p:nvCxnSpPr>
          <p:cNvPr id="55" name="直接连接符 54"/>
          <p:cNvCxnSpPr/>
          <p:nvPr/>
        </p:nvCxnSpPr>
        <p:spPr>
          <a:xfrm flipH="1">
            <a:off x="3499694" y="2506656"/>
            <a:ext cx="1961163"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879102" y="2079340"/>
            <a:ext cx="2524594"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57" name="直接连接符 56"/>
          <p:cNvCxnSpPr/>
          <p:nvPr/>
        </p:nvCxnSpPr>
        <p:spPr>
          <a:xfrm flipH="1">
            <a:off x="3499694" y="3978873"/>
            <a:ext cx="60966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879102" y="3551557"/>
            <a:ext cx="2524594"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59" name="直接连接符 58"/>
          <p:cNvCxnSpPr/>
          <p:nvPr/>
        </p:nvCxnSpPr>
        <p:spPr>
          <a:xfrm flipH="1">
            <a:off x="7972482" y="3978873"/>
            <a:ext cx="60966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0" name="矩形 1"/>
          <p:cNvSpPr>
            <a:spLocks noChangeArrowheads="1"/>
          </p:cNvSpPr>
          <p:nvPr/>
        </p:nvSpPr>
        <p:spPr bwMode="auto">
          <a:xfrm>
            <a:off x="8783155" y="3551557"/>
            <a:ext cx="2524594"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61" name="直接连接符 60"/>
          <p:cNvCxnSpPr/>
          <p:nvPr/>
        </p:nvCxnSpPr>
        <p:spPr>
          <a:xfrm flipH="1">
            <a:off x="6677271" y="5600767"/>
            <a:ext cx="1904879"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矩形 1"/>
          <p:cNvSpPr>
            <a:spLocks noChangeArrowheads="1"/>
          </p:cNvSpPr>
          <p:nvPr/>
        </p:nvSpPr>
        <p:spPr bwMode="auto">
          <a:xfrm>
            <a:off x="8783155" y="5173451"/>
            <a:ext cx="2524594"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1" decel="675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400" fill="hold"/>
                                            <p:tgtEl>
                                              <p:spTgt spid="22"/>
                                            </p:tgtEl>
                                            <p:attrNameLst>
                                              <p:attrName>ppt_x</p:attrName>
                                            </p:attrNameLst>
                                          </p:cBhvr>
                                          <p:tavLst>
                                            <p:tav tm="0">
                                              <p:val>
                                                <p:strVal val="#ppt_x"/>
                                              </p:val>
                                            </p:tav>
                                            <p:tav tm="100000">
                                              <p:val>
                                                <p:strVal val="#ppt_x"/>
                                              </p:val>
                                            </p:tav>
                                          </p:tavLst>
                                        </p:anim>
                                        <p:anim calcmode="lin" valueType="num">
                                          <p:cBhvr additive="base">
                                            <p:cTn id="12" dur="4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decel="675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400" fill="hold"/>
                                            <p:tgtEl>
                                              <p:spTgt spid="28"/>
                                            </p:tgtEl>
                                            <p:attrNameLst>
                                              <p:attrName>ppt_x</p:attrName>
                                            </p:attrNameLst>
                                          </p:cBhvr>
                                          <p:tavLst>
                                            <p:tav tm="0">
                                              <p:val>
                                                <p:strVal val="0-#ppt_w/2"/>
                                              </p:val>
                                            </p:tav>
                                            <p:tav tm="100000">
                                              <p:val>
                                                <p:strVal val="#ppt_x"/>
                                              </p:val>
                                            </p:tav>
                                          </p:tavLst>
                                        </p:anim>
                                        <p:anim calcmode="lin" valueType="num">
                                          <p:cBhvr additive="base">
                                            <p:cTn id="16" dur="4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675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400" fill="hold"/>
                                            <p:tgtEl>
                                              <p:spTgt spid="31"/>
                                            </p:tgtEl>
                                            <p:attrNameLst>
                                              <p:attrName>ppt_x</p:attrName>
                                            </p:attrNameLst>
                                          </p:cBhvr>
                                          <p:tavLst>
                                            <p:tav tm="0">
                                              <p:val>
                                                <p:strVal val="1+#ppt_w/2"/>
                                              </p:val>
                                            </p:tav>
                                            <p:tav tm="100000">
                                              <p:val>
                                                <p:strVal val="#ppt_x"/>
                                              </p:val>
                                            </p:tav>
                                          </p:tavLst>
                                        </p:anim>
                                        <p:anim calcmode="lin" valueType="num">
                                          <p:cBhvr additive="base">
                                            <p:cTn id="20" dur="4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4" decel="675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400" fill="hold"/>
                                            <p:tgtEl>
                                              <p:spTgt spid="25"/>
                                            </p:tgtEl>
                                            <p:attrNameLst>
                                              <p:attrName>ppt_x</p:attrName>
                                            </p:attrNameLst>
                                          </p:cBhvr>
                                          <p:tavLst>
                                            <p:tav tm="0">
                                              <p:val>
                                                <p:strVal val="#ppt_x"/>
                                              </p:val>
                                            </p:tav>
                                            <p:tav tm="100000">
                                              <p:val>
                                                <p:strVal val="#ppt_x"/>
                                              </p:val>
                                            </p:tav>
                                          </p:tavLst>
                                        </p:anim>
                                        <p:anim calcmode="lin" valueType="num">
                                          <p:cBhvr additive="base">
                                            <p:cTn id="24" dur="4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400" fill="hold"/>
                                            <p:tgtEl>
                                              <p:spTgt spid="34"/>
                                            </p:tgtEl>
                                            <p:attrNameLst>
                                              <p:attrName>ppt_w</p:attrName>
                                            </p:attrNameLst>
                                          </p:cBhvr>
                                          <p:tavLst>
                                            <p:tav tm="0">
                                              <p:val>
                                                <p:fltVal val="0"/>
                                              </p:val>
                                            </p:tav>
                                            <p:tav tm="100000">
                                              <p:val>
                                                <p:strVal val="#ppt_w"/>
                                              </p:val>
                                            </p:tav>
                                          </p:tavLst>
                                        </p:anim>
                                        <p:anim calcmode="lin" valueType="num">
                                          <p:cBhvr>
                                            <p:cTn id="29" dur="400" fill="hold"/>
                                            <p:tgtEl>
                                              <p:spTgt spid="34"/>
                                            </p:tgtEl>
                                            <p:attrNameLst>
                                              <p:attrName>ppt_h</p:attrName>
                                            </p:attrNameLst>
                                          </p:cBhvr>
                                          <p:tavLst>
                                            <p:tav tm="0">
                                              <p:val>
                                                <p:fltVal val="0"/>
                                              </p:val>
                                            </p:tav>
                                            <p:tav tm="100000">
                                              <p:val>
                                                <p:strVal val="#ppt_h"/>
                                              </p:val>
                                            </p:tav>
                                          </p:tavLst>
                                        </p:anim>
                                        <p:animEffect transition="in" filter="fade">
                                          <p:cBhvr>
                                            <p:cTn id="30" dur="400"/>
                                            <p:tgtEl>
                                              <p:spTgt spid="34"/>
                                            </p:tgtEl>
                                          </p:cBhvr>
                                        </p:animEffect>
                                      </p:childTnLst>
                                    </p:cTn>
                                  </p:par>
                                </p:childTnLst>
                              </p:cTn>
                            </p:par>
                            <p:par>
                              <p:cTn id="31" fill="hold">
                                <p:stCondLst>
                                  <p:cond delay="1500"/>
                                </p:stCondLst>
                                <p:childTnLst>
                                  <p:par>
                                    <p:cTn id="32" presetID="6" presetClass="emph" presetSubtype="0" autoRev="1" fill="hold" nodeType="afterEffect">
                                      <p:stCondLst>
                                        <p:cond delay="0"/>
                                      </p:stCondLst>
                                      <p:childTnLst>
                                        <p:animScale>
                                          <p:cBhvr>
                                            <p:cTn id="33" dur="250" fill="hold"/>
                                            <p:tgtEl>
                                              <p:spTgt spid="34"/>
                                            </p:tgtEl>
                                          </p:cBhvr>
                                          <p:by x="110000" y="110000"/>
                                        </p:animScale>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right)">
                                          <p:cBhvr>
                                            <p:cTn id="37" dur="500"/>
                                            <p:tgtEl>
                                              <p:spTgt spid="55"/>
                                            </p:tgtEl>
                                          </p:cBhvr>
                                        </p:animEffect>
                                      </p:childTnLst>
                                    </p:cTn>
                                  </p:par>
                                </p:childTnLst>
                              </p:cTn>
                            </p:par>
                            <p:par>
                              <p:cTn id="38" fill="hold">
                                <p:stCondLst>
                                  <p:cond delay="2500"/>
                                </p:stCondLst>
                                <p:childTnLst>
                                  <p:par>
                                    <p:cTn id="39" presetID="2" presetClass="entr" presetSubtype="8" fill="hold" grpId="0" nodeType="afterEffect" p14:presetBounceEnd="50000">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14:bounceEnd="50000">
                                          <p:cBhvr additive="base">
                                            <p:cTn id="41" dur="3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42" dur="300" fill="hold"/>
                                            <p:tgtEl>
                                              <p:spTgt spid="5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right)">
                                          <p:cBhvr>
                                            <p:cTn id="46" dur="500"/>
                                            <p:tgtEl>
                                              <p:spTgt spid="57"/>
                                            </p:tgtEl>
                                          </p:cBhvr>
                                        </p:animEffect>
                                      </p:childTnLst>
                                    </p:cTn>
                                  </p:par>
                                </p:childTnLst>
                              </p:cTn>
                            </p:par>
                            <p:par>
                              <p:cTn id="47" fill="hold">
                                <p:stCondLst>
                                  <p:cond delay="3500"/>
                                </p:stCondLst>
                                <p:childTnLst>
                                  <p:par>
                                    <p:cTn id="48" presetID="2" presetClass="entr" presetSubtype="8" fill="hold" grpId="0" nodeType="afterEffect" p14:presetBounceEnd="50000">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14:bounceEnd="50000">
                                          <p:cBhvr additive="base">
                                            <p:cTn id="50" dur="3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51" dur="300" fill="hold"/>
                                            <p:tgtEl>
                                              <p:spTgt spid="58"/>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par>
                              <p:cTn id="56" fill="hold">
                                <p:stCondLst>
                                  <p:cond delay="4500"/>
                                </p:stCondLst>
                                <p:childTnLst>
                                  <p:par>
                                    <p:cTn id="57" presetID="2" presetClass="entr" presetSubtype="2" fill="hold" grpId="0" nodeType="afterEffect" p14:presetBounceEnd="50000">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14:bounceEnd="50000">
                                          <p:cBhvr additive="base">
                                            <p:cTn id="59" dur="3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60" dur="300" fill="hold"/>
                                            <p:tgtEl>
                                              <p:spTgt spid="60"/>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5500"/>
                                </p:stCondLst>
                                <p:childTnLst>
                                  <p:par>
                                    <p:cTn id="66" presetID="2" presetClass="entr" presetSubtype="2" fill="hold" grpId="0" nodeType="afterEffect" p14:presetBounceEnd="50000">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14:bounceEnd="50000">
                                          <p:cBhvr additive="base">
                                            <p:cTn id="68" dur="300" fill="hold"/>
                                            <p:tgtEl>
                                              <p:spTgt spid="62"/>
                                            </p:tgtEl>
                                            <p:attrNameLst>
                                              <p:attrName>ppt_x</p:attrName>
                                            </p:attrNameLst>
                                          </p:cBhvr>
                                          <p:tavLst>
                                            <p:tav tm="0">
                                              <p:val>
                                                <p:strVal val="1+#ppt_w/2"/>
                                              </p:val>
                                            </p:tav>
                                            <p:tav tm="100000">
                                              <p:val>
                                                <p:strVal val="#ppt_x"/>
                                              </p:val>
                                            </p:tav>
                                          </p:tavLst>
                                        </p:anim>
                                        <p:anim calcmode="lin" valueType="num" p14:bounceEnd="50000">
                                          <p:cBhvr additive="base">
                                            <p:cTn id="69" dur="3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6" grpId="0"/>
          <p:bldP spid="58" grpId="0"/>
          <p:bldP spid="60"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1" decel="675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400" fill="hold"/>
                                            <p:tgtEl>
                                              <p:spTgt spid="22"/>
                                            </p:tgtEl>
                                            <p:attrNameLst>
                                              <p:attrName>ppt_x</p:attrName>
                                            </p:attrNameLst>
                                          </p:cBhvr>
                                          <p:tavLst>
                                            <p:tav tm="0">
                                              <p:val>
                                                <p:strVal val="#ppt_x"/>
                                              </p:val>
                                            </p:tav>
                                            <p:tav tm="100000">
                                              <p:val>
                                                <p:strVal val="#ppt_x"/>
                                              </p:val>
                                            </p:tav>
                                          </p:tavLst>
                                        </p:anim>
                                        <p:anim calcmode="lin" valueType="num">
                                          <p:cBhvr additive="base">
                                            <p:cTn id="12" dur="4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8" decel="675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400" fill="hold"/>
                                            <p:tgtEl>
                                              <p:spTgt spid="28"/>
                                            </p:tgtEl>
                                            <p:attrNameLst>
                                              <p:attrName>ppt_x</p:attrName>
                                            </p:attrNameLst>
                                          </p:cBhvr>
                                          <p:tavLst>
                                            <p:tav tm="0">
                                              <p:val>
                                                <p:strVal val="0-#ppt_w/2"/>
                                              </p:val>
                                            </p:tav>
                                            <p:tav tm="100000">
                                              <p:val>
                                                <p:strVal val="#ppt_x"/>
                                              </p:val>
                                            </p:tav>
                                          </p:tavLst>
                                        </p:anim>
                                        <p:anim calcmode="lin" valueType="num">
                                          <p:cBhvr additive="base">
                                            <p:cTn id="16" dur="4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675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400" fill="hold"/>
                                            <p:tgtEl>
                                              <p:spTgt spid="31"/>
                                            </p:tgtEl>
                                            <p:attrNameLst>
                                              <p:attrName>ppt_x</p:attrName>
                                            </p:attrNameLst>
                                          </p:cBhvr>
                                          <p:tavLst>
                                            <p:tav tm="0">
                                              <p:val>
                                                <p:strVal val="1+#ppt_w/2"/>
                                              </p:val>
                                            </p:tav>
                                            <p:tav tm="100000">
                                              <p:val>
                                                <p:strVal val="#ppt_x"/>
                                              </p:val>
                                            </p:tav>
                                          </p:tavLst>
                                        </p:anim>
                                        <p:anim calcmode="lin" valueType="num">
                                          <p:cBhvr additive="base">
                                            <p:cTn id="20" dur="4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4" decel="675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400" fill="hold"/>
                                            <p:tgtEl>
                                              <p:spTgt spid="25"/>
                                            </p:tgtEl>
                                            <p:attrNameLst>
                                              <p:attrName>ppt_x</p:attrName>
                                            </p:attrNameLst>
                                          </p:cBhvr>
                                          <p:tavLst>
                                            <p:tav tm="0">
                                              <p:val>
                                                <p:strVal val="#ppt_x"/>
                                              </p:val>
                                            </p:tav>
                                            <p:tav tm="100000">
                                              <p:val>
                                                <p:strVal val="#ppt_x"/>
                                              </p:val>
                                            </p:tav>
                                          </p:tavLst>
                                        </p:anim>
                                        <p:anim calcmode="lin" valueType="num">
                                          <p:cBhvr additive="base">
                                            <p:cTn id="24" dur="4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400" fill="hold"/>
                                            <p:tgtEl>
                                              <p:spTgt spid="34"/>
                                            </p:tgtEl>
                                            <p:attrNameLst>
                                              <p:attrName>ppt_w</p:attrName>
                                            </p:attrNameLst>
                                          </p:cBhvr>
                                          <p:tavLst>
                                            <p:tav tm="0">
                                              <p:val>
                                                <p:fltVal val="0"/>
                                              </p:val>
                                            </p:tav>
                                            <p:tav tm="100000">
                                              <p:val>
                                                <p:strVal val="#ppt_w"/>
                                              </p:val>
                                            </p:tav>
                                          </p:tavLst>
                                        </p:anim>
                                        <p:anim calcmode="lin" valueType="num">
                                          <p:cBhvr>
                                            <p:cTn id="29" dur="400" fill="hold"/>
                                            <p:tgtEl>
                                              <p:spTgt spid="34"/>
                                            </p:tgtEl>
                                            <p:attrNameLst>
                                              <p:attrName>ppt_h</p:attrName>
                                            </p:attrNameLst>
                                          </p:cBhvr>
                                          <p:tavLst>
                                            <p:tav tm="0">
                                              <p:val>
                                                <p:fltVal val="0"/>
                                              </p:val>
                                            </p:tav>
                                            <p:tav tm="100000">
                                              <p:val>
                                                <p:strVal val="#ppt_h"/>
                                              </p:val>
                                            </p:tav>
                                          </p:tavLst>
                                        </p:anim>
                                        <p:animEffect transition="in" filter="fade">
                                          <p:cBhvr>
                                            <p:cTn id="30" dur="400"/>
                                            <p:tgtEl>
                                              <p:spTgt spid="34"/>
                                            </p:tgtEl>
                                          </p:cBhvr>
                                        </p:animEffect>
                                      </p:childTnLst>
                                    </p:cTn>
                                  </p:par>
                                </p:childTnLst>
                              </p:cTn>
                            </p:par>
                            <p:par>
                              <p:cTn id="31" fill="hold">
                                <p:stCondLst>
                                  <p:cond delay="1500"/>
                                </p:stCondLst>
                                <p:childTnLst>
                                  <p:par>
                                    <p:cTn id="32" presetID="6" presetClass="emph" presetSubtype="0" autoRev="1" fill="hold" nodeType="afterEffect">
                                      <p:stCondLst>
                                        <p:cond delay="0"/>
                                      </p:stCondLst>
                                      <p:childTnLst>
                                        <p:animScale>
                                          <p:cBhvr>
                                            <p:cTn id="33" dur="250" fill="hold"/>
                                            <p:tgtEl>
                                              <p:spTgt spid="34"/>
                                            </p:tgtEl>
                                          </p:cBhvr>
                                          <p:by x="110000" y="110000"/>
                                        </p:animScale>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right)">
                                          <p:cBhvr>
                                            <p:cTn id="37" dur="500"/>
                                            <p:tgtEl>
                                              <p:spTgt spid="55"/>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fill="hold"/>
                                            <p:tgtEl>
                                              <p:spTgt spid="56"/>
                                            </p:tgtEl>
                                            <p:attrNameLst>
                                              <p:attrName>ppt_x</p:attrName>
                                            </p:attrNameLst>
                                          </p:cBhvr>
                                          <p:tavLst>
                                            <p:tav tm="0">
                                              <p:val>
                                                <p:strVal val="0-#ppt_w/2"/>
                                              </p:val>
                                            </p:tav>
                                            <p:tav tm="100000">
                                              <p:val>
                                                <p:strVal val="#ppt_x"/>
                                              </p:val>
                                            </p:tav>
                                          </p:tavLst>
                                        </p:anim>
                                        <p:anim calcmode="lin" valueType="num">
                                          <p:cBhvr additive="base">
                                            <p:cTn id="42" dur="300" fill="hold"/>
                                            <p:tgtEl>
                                              <p:spTgt spid="5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right)">
                                          <p:cBhvr>
                                            <p:cTn id="46" dur="500"/>
                                            <p:tgtEl>
                                              <p:spTgt spid="57"/>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300" fill="hold"/>
                                            <p:tgtEl>
                                              <p:spTgt spid="58"/>
                                            </p:tgtEl>
                                            <p:attrNameLst>
                                              <p:attrName>ppt_x</p:attrName>
                                            </p:attrNameLst>
                                          </p:cBhvr>
                                          <p:tavLst>
                                            <p:tav tm="0">
                                              <p:val>
                                                <p:strVal val="0-#ppt_w/2"/>
                                              </p:val>
                                            </p:tav>
                                            <p:tav tm="100000">
                                              <p:val>
                                                <p:strVal val="#ppt_x"/>
                                              </p:val>
                                            </p:tav>
                                          </p:tavLst>
                                        </p:anim>
                                        <p:anim calcmode="lin" valueType="num">
                                          <p:cBhvr additive="base">
                                            <p:cTn id="51" dur="300" fill="hold"/>
                                            <p:tgtEl>
                                              <p:spTgt spid="58"/>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300" fill="hold"/>
                                            <p:tgtEl>
                                              <p:spTgt spid="60"/>
                                            </p:tgtEl>
                                            <p:attrNameLst>
                                              <p:attrName>ppt_x</p:attrName>
                                            </p:attrNameLst>
                                          </p:cBhvr>
                                          <p:tavLst>
                                            <p:tav tm="0">
                                              <p:val>
                                                <p:strVal val="1+#ppt_w/2"/>
                                              </p:val>
                                            </p:tav>
                                            <p:tav tm="100000">
                                              <p:val>
                                                <p:strVal val="#ppt_x"/>
                                              </p:val>
                                            </p:tav>
                                          </p:tavLst>
                                        </p:anim>
                                        <p:anim calcmode="lin" valueType="num">
                                          <p:cBhvr additive="base">
                                            <p:cTn id="60" dur="300" fill="hold"/>
                                            <p:tgtEl>
                                              <p:spTgt spid="60"/>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5500"/>
                                </p:stCondLst>
                                <p:childTnLst>
                                  <p:par>
                                    <p:cTn id="66" presetID="2" presetClass="entr" presetSubtype="2"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300" fill="hold"/>
                                            <p:tgtEl>
                                              <p:spTgt spid="62"/>
                                            </p:tgtEl>
                                            <p:attrNameLst>
                                              <p:attrName>ppt_x</p:attrName>
                                            </p:attrNameLst>
                                          </p:cBhvr>
                                          <p:tavLst>
                                            <p:tav tm="0">
                                              <p:val>
                                                <p:strVal val="1+#ppt_w/2"/>
                                              </p:val>
                                            </p:tav>
                                            <p:tav tm="100000">
                                              <p:val>
                                                <p:strVal val="#ppt_x"/>
                                              </p:val>
                                            </p:tav>
                                          </p:tavLst>
                                        </p:anim>
                                        <p:anim calcmode="lin" valueType="num">
                                          <p:cBhvr additive="base">
                                            <p:cTn id="69" dur="3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6" grpId="0"/>
          <p:bldP spid="58" grpId="0"/>
          <p:bldP spid="60" grpId="0"/>
          <p:bldP spid="6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13955" y="1926801"/>
            <a:ext cx="8308244" cy="402657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5" name="椭圆 4"/>
          <p:cNvSpPr/>
          <p:nvPr/>
        </p:nvSpPr>
        <p:spPr>
          <a:xfrm>
            <a:off x="1065302" y="3127711"/>
            <a:ext cx="1617569" cy="16247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000">
                <a:latin typeface="微软雅黑" panose="020B0503020204020204" charset="-122"/>
                <a:ea typeface="微软雅黑" panose="020B0503020204020204" charset="-122"/>
              </a:rPr>
              <a:t>点击添加文本</a:t>
            </a:r>
          </a:p>
        </p:txBody>
      </p:sp>
      <p:sp>
        <p:nvSpPr>
          <p:cNvPr id="6" name="椭圆 5"/>
          <p:cNvSpPr/>
          <p:nvPr/>
        </p:nvSpPr>
        <p:spPr>
          <a:xfrm>
            <a:off x="9373546" y="3127711"/>
            <a:ext cx="1617569" cy="1624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000">
                <a:latin typeface="微软雅黑" panose="020B0503020204020204" charset="-122"/>
                <a:ea typeface="微软雅黑" panose="020B0503020204020204" charset="-122"/>
              </a:rPr>
              <a:t>点击添加文本</a:t>
            </a:r>
          </a:p>
        </p:txBody>
      </p:sp>
      <p:sp>
        <p:nvSpPr>
          <p:cNvPr id="7" name="矩形 6"/>
          <p:cNvSpPr/>
          <p:nvPr/>
        </p:nvSpPr>
        <p:spPr>
          <a:xfrm>
            <a:off x="5275250" y="3118595"/>
            <a:ext cx="1821875" cy="418613"/>
          </a:xfrm>
          <a:prstGeom prst="rect">
            <a:avLst/>
          </a:prstGeom>
        </p:spPr>
        <p:txBody>
          <a:bodyPr wrap="none" lIns="89420" tIns="44710" rIns="89420" bIns="44710">
            <a:spAutoFit/>
          </a:bodyPr>
          <a:lstStyle/>
          <a:p>
            <a:r>
              <a:rPr lang="zh-CN" altLang="en-US" sz="2100" dirty="0">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00" dirty="0">
              <a:solidFill>
                <a:schemeClr val="tx1">
                  <a:lumMod val="50000"/>
                  <a:lumOff val="50000"/>
                </a:schemeClr>
              </a:solidFill>
            </a:endParaRPr>
          </a:p>
        </p:txBody>
      </p:sp>
      <p:sp>
        <p:nvSpPr>
          <p:cNvPr id="8" name="矩形 7"/>
          <p:cNvSpPr/>
          <p:nvPr/>
        </p:nvSpPr>
        <p:spPr>
          <a:xfrm>
            <a:off x="5275250" y="4399261"/>
            <a:ext cx="1821875" cy="418613"/>
          </a:xfrm>
          <a:prstGeom prst="rect">
            <a:avLst/>
          </a:prstGeom>
        </p:spPr>
        <p:txBody>
          <a:bodyPr wrap="none" lIns="89420" tIns="44710" rIns="89420" bIns="44710">
            <a:spAutoFit/>
          </a:bodyPr>
          <a:lstStyle/>
          <a:p>
            <a:r>
              <a:rPr lang="zh-CN" altLang="en-US" sz="2100">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00">
              <a:solidFill>
                <a:schemeClr val="tx1">
                  <a:lumMod val="50000"/>
                  <a:lumOff val="50000"/>
                </a:schemeClr>
              </a:solidFill>
            </a:endParaRPr>
          </a:p>
        </p:txBody>
      </p:sp>
      <p:sp>
        <p:nvSpPr>
          <p:cNvPr id="9" name="上箭头 8"/>
          <p:cNvSpPr/>
          <p:nvPr/>
        </p:nvSpPr>
        <p:spPr>
          <a:xfrm>
            <a:off x="5329621" y="2310775"/>
            <a:ext cx="1476912" cy="706417"/>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0" name="上箭头 9"/>
          <p:cNvSpPr/>
          <p:nvPr/>
        </p:nvSpPr>
        <p:spPr>
          <a:xfrm flipV="1">
            <a:off x="5329621" y="4893754"/>
            <a:ext cx="1476912" cy="706417"/>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1" name="矩形 10"/>
          <p:cNvSpPr/>
          <p:nvPr/>
        </p:nvSpPr>
        <p:spPr>
          <a:xfrm>
            <a:off x="3791252" y="5741453"/>
            <a:ext cx="4430734" cy="423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100">
                <a:latin typeface="微软雅黑" panose="020B0503020204020204" charset="-122"/>
                <a:ea typeface="微软雅黑" panose="020B0503020204020204" charset="-122"/>
              </a:rPr>
              <a:t>点击添加文本</a:t>
            </a:r>
          </a:p>
        </p:txBody>
      </p:sp>
      <p:sp>
        <p:nvSpPr>
          <p:cNvPr id="12" name="矩形 11"/>
          <p:cNvSpPr/>
          <p:nvPr/>
        </p:nvSpPr>
        <p:spPr>
          <a:xfrm>
            <a:off x="3791252" y="1714877"/>
            <a:ext cx="4430734" cy="423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100" dirty="0">
                <a:latin typeface="微软雅黑" panose="020B0503020204020204" charset="-122"/>
                <a:ea typeface="微软雅黑" panose="020B0503020204020204" charset="-122"/>
              </a:rPr>
              <a:t>点击添加文本</a:t>
            </a:r>
          </a:p>
        </p:txBody>
      </p:sp>
      <p:sp>
        <p:nvSpPr>
          <p:cNvPr id="13" name="五边形 2"/>
          <p:cNvSpPr/>
          <p:nvPr/>
        </p:nvSpPr>
        <p:spPr>
          <a:xfrm>
            <a:off x="3175795" y="3993072"/>
            <a:ext cx="5784568" cy="31788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4" name="五边形 2"/>
          <p:cNvSpPr/>
          <p:nvPr/>
        </p:nvSpPr>
        <p:spPr>
          <a:xfrm flipH="1">
            <a:off x="3175795" y="3569221"/>
            <a:ext cx="5784568" cy="31788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7530" y="1860516"/>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8" name="组合 27"/>
          <p:cNvGrpSpPr/>
          <p:nvPr/>
        </p:nvGrpSpPr>
        <p:grpSpPr>
          <a:xfrm>
            <a:off x="1072756"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grpSp>
        <p:nvGrpSpPr>
          <p:cNvPr id="25" name="组合 24"/>
          <p:cNvGrpSpPr/>
          <p:nvPr/>
        </p:nvGrpSpPr>
        <p:grpSpPr>
          <a:xfrm>
            <a:off x="4719612"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9" name="组合 28"/>
          <p:cNvGrpSpPr/>
          <p:nvPr/>
        </p:nvGrpSpPr>
        <p:grpSpPr>
          <a:xfrm>
            <a:off x="4590455"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p>
          </p:txBody>
        </p:sp>
      </p:grpSp>
      <p:grpSp>
        <p:nvGrpSpPr>
          <p:cNvPr id="27" name="组合 26"/>
          <p:cNvGrpSpPr/>
          <p:nvPr/>
        </p:nvGrpSpPr>
        <p:grpSpPr>
          <a:xfrm>
            <a:off x="8237312"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30" name="组合 29"/>
          <p:cNvGrpSpPr/>
          <p:nvPr/>
        </p:nvGrpSpPr>
        <p:grpSpPr>
          <a:xfrm>
            <a:off x="8267908"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2" y="2038786"/>
            <a:ext cx="4744170" cy="525993"/>
          </a:xfrm>
          <a:prstGeom prst="rightArrow">
            <a:avLst>
              <a:gd name="adj1" fmla="val 50000"/>
              <a:gd name="adj2" fmla="val 50092"/>
            </a:avLst>
          </a:prstGeom>
          <a:solidFill>
            <a:schemeClr val="tx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dirty="0">
              <a:solidFill>
                <a:sysClr val="window" lastClr="FFFFFF"/>
              </a:solidFill>
              <a:latin typeface="微软雅黑" panose="020B0503020204020204" charset="-122"/>
              <a:ea typeface="微软雅黑" panose="020B0503020204020204" charset="-122"/>
            </a:endParaRPr>
          </a:p>
        </p:txBody>
      </p:sp>
      <p:sp>
        <p:nvSpPr>
          <p:cNvPr id="5" name="右箭头 4"/>
          <p:cNvSpPr>
            <a:spLocks noChangeArrowheads="1"/>
          </p:cNvSpPr>
          <p:nvPr/>
        </p:nvSpPr>
        <p:spPr bwMode="auto">
          <a:xfrm flipH="1">
            <a:off x="3738992" y="2827774"/>
            <a:ext cx="4912498" cy="523745"/>
          </a:xfrm>
          <a:prstGeom prst="rightArrow">
            <a:avLst>
              <a:gd name="adj1" fmla="val 50000"/>
              <a:gd name="adj2" fmla="val 50064"/>
            </a:avLst>
          </a:prstGeom>
          <a:solidFill>
            <a:schemeClr val="accent1"/>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dirty="0">
              <a:solidFill>
                <a:sysClr val="window" lastClr="FFFFFF"/>
              </a:solidFill>
              <a:latin typeface="微软雅黑" panose="020B0503020204020204" charset="-122"/>
              <a:ea typeface="微软雅黑" panose="020B0503020204020204" charset="-122"/>
            </a:endParaRPr>
          </a:p>
        </p:txBody>
      </p:sp>
      <p:sp>
        <p:nvSpPr>
          <p:cNvPr id="6" name="椭圆 5"/>
          <p:cNvSpPr>
            <a:spLocks noChangeArrowheads="1"/>
          </p:cNvSpPr>
          <p:nvPr/>
        </p:nvSpPr>
        <p:spPr bwMode="auto">
          <a:xfrm>
            <a:off x="1238444" y="1382421"/>
            <a:ext cx="2500546" cy="2537801"/>
          </a:xfrm>
          <a:prstGeom prst="ellipse">
            <a:avLst/>
          </a:prstGeom>
          <a:solidFill>
            <a:schemeClr val="tx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r>
              <a:rPr lang="zh-CN" altLang="en-US" sz="2500" kern="0" dirty="0">
                <a:solidFill>
                  <a:srgbClr val="FFFFFF"/>
                </a:solidFill>
                <a:latin typeface="微软雅黑" panose="020B0503020204020204" charset="-122"/>
                <a:ea typeface="微软雅黑" panose="020B0503020204020204" charset="-122"/>
              </a:rPr>
              <a:t> 添加标题</a:t>
            </a:r>
          </a:p>
        </p:txBody>
      </p:sp>
      <p:sp>
        <p:nvSpPr>
          <p:cNvPr id="7" name="椭圆 6"/>
          <p:cNvSpPr>
            <a:spLocks noChangeArrowheads="1"/>
          </p:cNvSpPr>
          <p:nvPr/>
        </p:nvSpPr>
        <p:spPr bwMode="auto">
          <a:xfrm>
            <a:off x="8392355" y="1382421"/>
            <a:ext cx="2502761" cy="2537801"/>
          </a:xfrm>
          <a:prstGeom prst="ellipse">
            <a:avLst/>
          </a:prstGeom>
          <a:solidFill>
            <a:schemeClr val="accent1"/>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r>
              <a:rPr lang="zh-CN" altLang="en-US" sz="2500" kern="0" dirty="0">
                <a:solidFill>
                  <a:srgbClr val="FFFFFF"/>
                </a:solidFill>
                <a:latin typeface="微软雅黑" panose="020B0503020204020204" charset="-122"/>
                <a:ea typeface="微软雅黑" panose="020B0503020204020204" charset="-122"/>
              </a:rPr>
              <a:t>  添加标题</a:t>
            </a:r>
          </a:p>
        </p:txBody>
      </p:sp>
      <p:sp>
        <p:nvSpPr>
          <p:cNvPr id="8" name="矩形 7"/>
          <p:cNvSpPr/>
          <p:nvPr/>
        </p:nvSpPr>
        <p:spPr>
          <a:xfrm>
            <a:off x="4901779" y="1865703"/>
            <a:ext cx="1982275" cy="166114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15" tIns="64106" rIns="128215" bIns="64106" anchor="ctr"/>
          <a:lstStyle/>
          <a:p>
            <a:pPr algn="ctr">
              <a:lnSpc>
                <a:spcPct val="120000"/>
              </a:lnSpc>
              <a:defRPr/>
            </a:pPr>
            <a:r>
              <a:rPr lang="zh-CN" altLang="en-US" kern="0"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9" name="下箭头 8"/>
          <p:cNvSpPr>
            <a:spLocks noChangeArrowheads="1"/>
          </p:cNvSpPr>
          <p:nvPr/>
        </p:nvSpPr>
        <p:spPr bwMode="auto">
          <a:xfrm>
            <a:off x="5366894" y="3971921"/>
            <a:ext cx="1122922" cy="786740"/>
          </a:xfrm>
          <a:prstGeom prst="downArrow">
            <a:avLst>
              <a:gd name="adj1" fmla="val 50000"/>
              <a:gd name="adj2" fmla="val 50000"/>
            </a:avLst>
          </a:prstGeom>
          <a:solidFill>
            <a:schemeClr val="accent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dirty="0">
              <a:solidFill>
                <a:schemeClr val="tx1">
                  <a:lumMod val="50000"/>
                  <a:lumOff val="50000"/>
                </a:schemeClr>
              </a:solidFill>
              <a:latin typeface="微软雅黑" panose="020B0503020204020204" charset="-122"/>
              <a:ea typeface="微软雅黑" panose="020B0503020204020204" charset="-122"/>
            </a:endParaRPr>
          </a:p>
        </p:txBody>
      </p:sp>
      <p:sp>
        <p:nvSpPr>
          <p:cNvPr id="10" name="TextBox 9"/>
          <p:cNvSpPr txBox="1"/>
          <p:nvPr/>
        </p:nvSpPr>
        <p:spPr bwMode="auto">
          <a:xfrm>
            <a:off x="1378158" y="4187712"/>
            <a:ext cx="2068653" cy="1764248"/>
          </a:xfrm>
          <a:prstGeom prst="rect">
            <a:avLst/>
          </a:prstGeom>
          <a:noFill/>
        </p:spPr>
        <p:txBody>
          <a:bodyPr lIns="128215" tIns="64106" rIns="128215" bIns="64106">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1" name="TextBox 10"/>
          <p:cNvSpPr txBox="1"/>
          <p:nvPr/>
        </p:nvSpPr>
        <p:spPr bwMode="auto">
          <a:xfrm>
            <a:off x="8609587" y="4273131"/>
            <a:ext cx="2070869" cy="1764248"/>
          </a:xfrm>
          <a:prstGeom prst="rect">
            <a:avLst/>
          </a:prstGeom>
          <a:noFill/>
        </p:spPr>
        <p:txBody>
          <a:bodyPr lIns="128215" tIns="64106" rIns="128215" bIns="64106">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14915"/>
            <a:ext cx="1570316" cy="917384"/>
          </a:xfrm>
          <a:prstGeom prst="rect">
            <a:avLst/>
          </a:prstGeom>
          <a:noFill/>
          <a:ln>
            <a:noFill/>
          </a:ln>
        </p:spPr>
        <p:txBody>
          <a:bodyPr lIns="128215" tIns="64106" rIns="128215" bIns="641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chemeClr val="tx1">
                    <a:lumMod val="50000"/>
                    <a:lumOff val="50000"/>
                  </a:schemeClr>
                </a:solidFill>
                <a:latin typeface="微软雅黑" panose="020B0503020204020204" charset="-122"/>
                <a:ea typeface="微软雅黑" panose="020B0503020204020204" charset="-122"/>
              </a:rPr>
              <a:t>单击此处添加标题</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Right)">
                                      <p:cBhvr>
                                        <p:cTn id="23" dur="500"/>
                                        <p:tgtEl>
                                          <p:spTgt spid="5"/>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500"/>
                                        <p:tgtEl>
                                          <p:spTgt spid="1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amond(in)">
                                      <p:cBhvr>
                                        <p:cTn id="41" dur="500"/>
                                        <p:tgtEl>
                                          <p:spTgt spid="1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amond(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
        <p:nvSpPr>
          <p:cNvPr id="11" name="TextBox 10"/>
          <p:cNvSpPr txBox="1"/>
          <p:nvPr/>
        </p:nvSpPr>
        <p:spPr>
          <a:xfrm>
            <a:off x="3581250" y="3284984"/>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bg2"/>
                </a:solidFill>
              </a:rPr>
              <a:t>PART 04</a:t>
            </a:r>
            <a:endParaRPr lang="zh-CN" altLang="en-US" sz="3600" b="0" dirty="0">
              <a:solidFill>
                <a:schemeClr val="bg2"/>
              </a:solidFill>
            </a:endParaRPr>
          </a:p>
        </p:txBody>
      </p:sp>
      <p:sp>
        <p:nvSpPr>
          <p:cNvPr id="12" name="TextBox 11"/>
          <p:cNvSpPr txBox="1"/>
          <p:nvPr/>
        </p:nvSpPr>
        <p:spPr>
          <a:xfrm>
            <a:off x="3581250" y="3802826"/>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a:solidFill>
                  <a:schemeClr val="bg2"/>
                </a:solidFill>
              </a:rPr>
              <a:t>此处填写标题</a:t>
            </a:r>
          </a:p>
        </p:txBody>
      </p:sp>
      <p:sp>
        <p:nvSpPr>
          <p:cNvPr id="14" name="TextBox 13"/>
          <p:cNvSpPr txBox="1"/>
          <p:nvPr/>
        </p:nvSpPr>
        <p:spPr>
          <a:xfrm>
            <a:off x="3502918" y="4726156"/>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dirty="0">
                <a:solidFill>
                  <a:schemeClr val="bg1">
                    <a:lumMod val="50000"/>
                  </a:schemeClr>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86" y="583492"/>
            <a:ext cx="2788332" cy="277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100" fill="hold"/>
                                        <p:tgtEl>
                                          <p:spTgt spid="15"/>
                                        </p:tgtEl>
                                        <p:attrNameLst>
                                          <p:attrName>ppt_w</p:attrName>
                                        </p:attrNameLst>
                                      </p:cBhvr>
                                      <p:tavLst>
                                        <p:tav tm="0">
                                          <p:val>
                                            <p:fltVal val="0"/>
                                          </p:val>
                                        </p:tav>
                                        <p:tav tm="100000">
                                          <p:val>
                                            <p:strVal val="#ppt_w"/>
                                          </p:val>
                                        </p:tav>
                                      </p:tavLst>
                                    </p:anim>
                                    <p:anim calcmode="lin" valueType="num">
                                      <p:cBhvr>
                                        <p:cTn id="11" dur="1100" fill="hold"/>
                                        <p:tgtEl>
                                          <p:spTgt spid="15"/>
                                        </p:tgtEl>
                                        <p:attrNameLst>
                                          <p:attrName>ppt_h</p:attrName>
                                        </p:attrNameLst>
                                      </p:cBhvr>
                                      <p:tavLst>
                                        <p:tav tm="0">
                                          <p:val>
                                            <p:fltVal val="0"/>
                                          </p:val>
                                        </p:tav>
                                        <p:tav tm="100000">
                                          <p:val>
                                            <p:strVal val="#ppt_h"/>
                                          </p:val>
                                        </p:tav>
                                      </p:tavLst>
                                    </p:anim>
                                    <p:animEffect transition="in" filter="fade">
                                      <p:cBhvr>
                                        <p:cTn id="12" dur="11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
        <p:nvSpPr>
          <p:cNvPr id="11" name="TextBox 10"/>
          <p:cNvSpPr txBox="1"/>
          <p:nvPr/>
        </p:nvSpPr>
        <p:spPr>
          <a:xfrm>
            <a:off x="3581250" y="3284984"/>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en-US" altLang="zh-CN" sz="3600" b="0" dirty="0">
                <a:solidFill>
                  <a:schemeClr val="bg2"/>
                </a:solidFill>
              </a:rPr>
              <a:t>PART 01</a:t>
            </a:r>
            <a:endParaRPr lang="zh-CN" altLang="en-US" sz="3600" b="0" dirty="0">
              <a:solidFill>
                <a:schemeClr val="bg2"/>
              </a:solidFill>
            </a:endParaRPr>
          </a:p>
        </p:txBody>
      </p:sp>
      <p:sp>
        <p:nvSpPr>
          <p:cNvPr id="12" name="TextBox 11"/>
          <p:cNvSpPr txBox="1"/>
          <p:nvPr/>
        </p:nvSpPr>
        <p:spPr>
          <a:xfrm>
            <a:off x="3581250" y="3802826"/>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5400" dirty="0">
                <a:solidFill>
                  <a:schemeClr val="bg2"/>
                </a:solidFill>
              </a:rPr>
              <a:t>此处填写标题</a:t>
            </a:r>
          </a:p>
        </p:txBody>
      </p:sp>
      <p:sp>
        <p:nvSpPr>
          <p:cNvPr id="14" name="TextBox 13"/>
          <p:cNvSpPr txBox="1"/>
          <p:nvPr/>
        </p:nvSpPr>
        <p:spPr>
          <a:xfrm>
            <a:off x="3502918" y="4726156"/>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dirty="0">
                <a:solidFill>
                  <a:schemeClr val="bg1">
                    <a:lumMod val="50000"/>
                  </a:schemeClr>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86" y="583492"/>
            <a:ext cx="2788332" cy="277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100" fill="hold"/>
                                        <p:tgtEl>
                                          <p:spTgt spid="15"/>
                                        </p:tgtEl>
                                        <p:attrNameLst>
                                          <p:attrName>ppt_w</p:attrName>
                                        </p:attrNameLst>
                                      </p:cBhvr>
                                      <p:tavLst>
                                        <p:tav tm="0">
                                          <p:val>
                                            <p:fltVal val="0"/>
                                          </p:val>
                                        </p:tav>
                                        <p:tav tm="100000">
                                          <p:val>
                                            <p:strVal val="#ppt_w"/>
                                          </p:val>
                                        </p:tav>
                                      </p:tavLst>
                                    </p:anim>
                                    <p:anim calcmode="lin" valueType="num">
                                      <p:cBhvr>
                                        <p:cTn id="11" dur="1100" fill="hold"/>
                                        <p:tgtEl>
                                          <p:spTgt spid="15"/>
                                        </p:tgtEl>
                                        <p:attrNameLst>
                                          <p:attrName>ppt_h</p:attrName>
                                        </p:attrNameLst>
                                      </p:cBhvr>
                                      <p:tavLst>
                                        <p:tav tm="0">
                                          <p:val>
                                            <p:fltVal val="0"/>
                                          </p:val>
                                        </p:tav>
                                        <p:tav tm="100000">
                                          <p:val>
                                            <p:strVal val="#ppt_h"/>
                                          </p:val>
                                        </p:tav>
                                      </p:tavLst>
                                    </p:anim>
                                    <p:animEffect transition="in" filter="fade">
                                      <p:cBhvr>
                                        <p:cTn id="12" dur="11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2"/>
          <p:cNvGrpSpPr/>
          <p:nvPr/>
        </p:nvGrpSpPr>
        <p:grpSpPr>
          <a:xfrm>
            <a:off x="476149" y="2000240"/>
            <a:ext cx="2190480" cy="4094461"/>
            <a:chOff x="357158" y="1500180"/>
            <a:chExt cx="1643074" cy="3070846"/>
          </a:xfrm>
        </p:grpSpPr>
        <p:sp>
          <p:nvSpPr>
            <p:cNvPr id="4" name="Arc 3"/>
            <p:cNvSpPr/>
            <p:nvPr/>
          </p:nvSpPr>
          <p:spPr>
            <a:xfrm>
              <a:off x="357158" y="1500180"/>
              <a:ext cx="1587688" cy="1587688"/>
            </a:xfrm>
            <a:prstGeom prst="arc">
              <a:avLst>
                <a:gd name="adj1" fmla="val 6246170"/>
                <a:gd name="adj2" fmla="val 11025538"/>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6" name="Arc 5"/>
            <p:cNvSpPr/>
            <p:nvPr/>
          </p:nvSpPr>
          <p:spPr>
            <a:xfrm>
              <a:off x="357158" y="1500180"/>
              <a:ext cx="1587688" cy="1587688"/>
            </a:xfrm>
            <a:prstGeom prst="arc">
              <a:avLst>
                <a:gd name="adj1" fmla="val 10911891"/>
                <a:gd name="adj2" fmla="val 427061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6" name="Oval 15"/>
            <p:cNvSpPr/>
            <p:nvPr/>
          </p:nvSpPr>
          <p:spPr>
            <a:xfrm>
              <a:off x="848649" y="2668223"/>
              <a:ext cx="652930" cy="652930"/>
            </a:xfrm>
            <a:prstGeom prst="ellipse">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0" name="AutoShape 117"/>
            <p:cNvSpPr/>
            <p:nvPr/>
          </p:nvSpPr>
          <p:spPr bwMode="auto">
            <a:xfrm>
              <a:off x="1036277" y="2915148"/>
              <a:ext cx="293698" cy="22039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Rectangle 30"/>
            <p:cNvSpPr/>
            <p:nvPr/>
          </p:nvSpPr>
          <p:spPr>
            <a:xfrm>
              <a:off x="357158" y="3786196"/>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anose="020B0306030504020204" pitchFamily="34" charset="0"/>
                </a:rPr>
                <a:t>200</a:t>
              </a:r>
              <a:r>
                <a:rPr lang="zh-CN" altLang="en-US" sz="1200" dirty="0">
                  <a:solidFill>
                    <a:schemeClr val="tx1">
                      <a:lumMod val="50000"/>
                      <a:lumOff val="50000"/>
                    </a:schemeClr>
                  </a:solidFill>
                  <a:latin typeface="+mn-ea"/>
                  <a:cs typeface="Open Sans Light" panose="020B0306030504020204" pitchFamily="34" charset="0"/>
                </a:rPr>
                <a:t>字以内。</a:t>
              </a:r>
              <a:endParaRPr lang="en-US" sz="1200" dirty="0">
                <a:solidFill>
                  <a:schemeClr val="tx1">
                    <a:lumMod val="50000"/>
                    <a:lumOff val="50000"/>
                  </a:schemeClr>
                </a:solidFill>
                <a:latin typeface="+mn-ea"/>
                <a:cs typeface="Open Sans Light" panose="020B0306030504020204" pitchFamily="34" charset="0"/>
              </a:endParaRPr>
            </a:p>
          </p:txBody>
        </p:sp>
        <p:sp>
          <p:nvSpPr>
            <p:cNvPr id="32" name="Rectangle 31"/>
            <p:cNvSpPr/>
            <p:nvPr/>
          </p:nvSpPr>
          <p:spPr>
            <a:xfrm>
              <a:off x="644282" y="1928808"/>
              <a:ext cx="1090825" cy="623248"/>
            </a:xfrm>
            <a:prstGeom prst="rect">
              <a:avLst/>
            </a:prstGeom>
          </p:spPr>
          <p:txBody>
            <a:bodyPr wrap="none">
              <a:spAutoFit/>
            </a:bodyPr>
            <a:lstStyle/>
            <a:p>
              <a:pPr algn="ctr"/>
              <a:r>
                <a:rPr lang="en-US" sz="4800" dirty="0">
                  <a:solidFill>
                    <a:schemeClr val="tx1">
                      <a:lumMod val="50000"/>
                      <a:lumOff val="50000"/>
                    </a:schemeClr>
                  </a:solidFill>
                  <a:latin typeface="+mn-ea"/>
                  <a:cs typeface="Open Sans" panose="020B0606030504020204" pitchFamily="34" charset="0"/>
                </a:rPr>
                <a:t>80%</a:t>
              </a:r>
            </a:p>
          </p:txBody>
        </p:sp>
        <p:sp>
          <p:nvSpPr>
            <p:cNvPr id="33" name="Rectangle 32"/>
            <p:cNvSpPr/>
            <p:nvPr/>
          </p:nvSpPr>
          <p:spPr>
            <a:xfrm>
              <a:off x="758214" y="3429006"/>
              <a:ext cx="869582"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添加标题</a:t>
              </a:r>
              <a:endParaRPr lang="en-US" sz="1900" dirty="0">
                <a:solidFill>
                  <a:schemeClr val="tx1">
                    <a:lumMod val="50000"/>
                    <a:lumOff val="50000"/>
                  </a:schemeClr>
                </a:solidFill>
                <a:latin typeface="+mn-ea"/>
                <a:cs typeface="Open Sans" panose="020B0606030504020204" pitchFamily="34" charset="0"/>
              </a:endParaRPr>
            </a:p>
          </p:txBody>
        </p:sp>
      </p:grpSp>
      <p:grpSp>
        <p:nvGrpSpPr>
          <p:cNvPr id="21" name="Group 43"/>
          <p:cNvGrpSpPr/>
          <p:nvPr/>
        </p:nvGrpSpPr>
        <p:grpSpPr>
          <a:xfrm>
            <a:off x="3523773" y="2000240"/>
            <a:ext cx="2190480" cy="4094461"/>
            <a:chOff x="2643174" y="1500180"/>
            <a:chExt cx="1643074" cy="3070846"/>
          </a:xfrm>
        </p:grpSpPr>
        <p:sp>
          <p:nvSpPr>
            <p:cNvPr id="3" name="Arc 2"/>
            <p:cNvSpPr/>
            <p:nvPr/>
          </p:nvSpPr>
          <p:spPr>
            <a:xfrm>
              <a:off x="2643174" y="1500180"/>
              <a:ext cx="1587688" cy="1587688"/>
            </a:xfrm>
            <a:prstGeom prst="arc">
              <a:avLst>
                <a:gd name="adj1" fmla="val 6246170"/>
                <a:gd name="adj2" fmla="val 13766270"/>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9" name="Arc 8"/>
            <p:cNvSpPr/>
            <p:nvPr/>
          </p:nvSpPr>
          <p:spPr>
            <a:xfrm>
              <a:off x="2643174" y="1500180"/>
              <a:ext cx="1587688" cy="1587688"/>
            </a:xfrm>
            <a:prstGeom prst="arc">
              <a:avLst>
                <a:gd name="adj1" fmla="val 13603009"/>
                <a:gd name="adj2" fmla="val 4270614"/>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7" name="Oval 16"/>
            <p:cNvSpPr/>
            <p:nvPr/>
          </p:nvSpPr>
          <p:spPr>
            <a:xfrm>
              <a:off x="3134665" y="2668223"/>
              <a:ext cx="652930" cy="652930"/>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4" name="Group 23"/>
            <p:cNvGrpSpPr/>
            <p:nvPr/>
          </p:nvGrpSpPr>
          <p:grpSpPr>
            <a:xfrm>
              <a:off x="3322293" y="2853221"/>
              <a:ext cx="293696" cy="293696"/>
              <a:chOff x="3288121" y="2035176"/>
              <a:chExt cx="366050" cy="366050"/>
            </a:xfrm>
            <a:solidFill>
              <a:schemeClr val="bg1"/>
            </a:solidFill>
          </p:grpSpPr>
          <p:sp>
            <p:nvSpPr>
              <p:cNvPr id="25" name="AutoShape 123"/>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24"/>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7" name="AutoShape 125"/>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4" name="Rectangle 33"/>
            <p:cNvSpPr/>
            <p:nvPr/>
          </p:nvSpPr>
          <p:spPr>
            <a:xfrm>
              <a:off x="2643174" y="3786196"/>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anose="020B0306030504020204" pitchFamily="34" charset="0"/>
                </a:rPr>
                <a:t>200</a:t>
              </a:r>
              <a:r>
                <a:rPr lang="zh-CN" altLang="en-US" sz="1200" dirty="0">
                  <a:solidFill>
                    <a:schemeClr val="tx1">
                      <a:lumMod val="50000"/>
                      <a:lumOff val="50000"/>
                    </a:schemeClr>
                  </a:solidFill>
                  <a:latin typeface="+mn-ea"/>
                  <a:cs typeface="Open Sans Light" panose="020B0306030504020204" pitchFamily="34" charset="0"/>
                </a:rPr>
                <a:t>字以内。</a:t>
              </a:r>
              <a:endParaRPr lang="en-US" altLang="zh-CN" sz="1200" dirty="0">
                <a:solidFill>
                  <a:schemeClr val="tx1">
                    <a:lumMod val="50000"/>
                    <a:lumOff val="50000"/>
                  </a:schemeClr>
                </a:solidFill>
                <a:latin typeface="+mn-ea"/>
                <a:cs typeface="Open Sans Light" panose="020B0306030504020204" pitchFamily="34" charset="0"/>
              </a:endParaRPr>
            </a:p>
          </p:txBody>
        </p:sp>
        <p:sp>
          <p:nvSpPr>
            <p:cNvPr id="35" name="Rectangle 34"/>
            <p:cNvSpPr/>
            <p:nvPr/>
          </p:nvSpPr>
          <p:spPr>
            <a:xfrm>
              <a:off x="3019488" y="3429006"/>
              <a:ext cx="869582"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添加标题</a:t>
              </a:r>
              <a:endParaRPr lang="en-US" altLang="zh-CN" sz="1900" dirty="0">
                <a:solidFill>
                  <a:schemeClr val="tx1">
                    <a:lumMod val="50000"/>
                    <a:lumOff val="50000"/>
                  </a:schemeClr>
                </a:solidFill>
                <a:latin typeface="+mn-ea"/>
                <a:cs typeface="Open Sans" panose="020B0606030504020204" pitchFamily="34" charset="0"/>
              </a:endParaRPr>
            </a:p>
          </p:txBody>
        </p:sp>
        <p:sp>
          <p:nvSpPr>
            <p:cNvPr id="40" name="Rectangle 39"/>
            <p:cNvSpPr/>
            <p:nvPr/>
          </p:nvSpPr>
          <p:spPr>
            <a:xfrm>
              <a:off x="2930298" y="1928808"/>
              <a:ext cx="1090825" cy="623248"/>
            </a:xfrm>
            <a:prstGeom prst="rect">
              <a:avLst/>
            </a:prstGeom>
          </p:spPr>
          <p:txBody>
            <a:bodyPr wrap="none">
              <a:spAutoFit/>
            </a:bodyPr>
            <a:lstStyle/>
            <a:p>
              <a:pPr algn="ctr"/>
              <a:r>
                <a:rPr lang="en-US" sz="4800" dirty="0">
                  <a:solidFill>
                    <a:schemeClr val="tx1">
                      <a:lumMod val="50000"/>
                      <a:lumOff val="50000"/>
                    </a:schemeClr>
                  </a:solidFill>
                  <a:latin typeface="+mn-ea"/>
                  <a:cs typeface="Open Sans" panose="020B0606030504020204" pitchFamily="34" charset="0"/>
                </a:rPr>
                <a:t>75%</a:t>
              </a:r>
            </a:p>
          </p:txBody>
        </p:sp>
      </p:grpSp>
      <p:grpSp>
        <p:nvGrpSpPr>
          <p:cNvPr id="28" name="Group 44"/>
          <p:cNvGrpSpPr/>
          <p:nvPr/>
        </p:nvGrpSpPr>
        <p:grpSpPr>
          <a:xfrm>
            <a:off x="6571398" y="2000240"/>
            <a:ext cx="2190480" cy="4094461"/>
            <a:chOff x="4929190" y="1500180"/>
            <a:chExt cx="1643074" cy="3070846"/>
          </a:xfrm>
        </p:grpSpPr>
        <p:sp>
          <p:nvSpPr>
            <p:cNvPr id="2" name="Arc 1"/>
            <p:cNvSpPr/>
            <p:nvPr/>
          </p:nvSpPr>
          <p:spPr>
            <a:xfrm>
              <a:off x="4929190" y="1500180"/>
              <a:ext cx="1587688" cy="1587688"/>
            </a:xfrm>
            <a:prstGeom prst="arc">
              <a:avLst>
                <a:gd name="adj1" fmla="val 6246170"/>
                <a:gd name="adj2" fmla="val 8658572"/>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7" name="Arc 6"/>
            <p:cNvSpPr/>
            <p:nvPr/>
          </p:nvSpPr>
          <p:spPr>
            <a:xfrm>
              <a:off x="4929190" y="1500180"/>
              <a:ext cx="1587688" cy="1587688"/>
            </a:xfrm>
            <a:prstGeom prst="arc">
              <a:avLst>
                <a:gd name="adj1" fmla="val 8639899"/>
                <a:gd name="adj2" fmla="val 4270614"/>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8" name="Oval 17"/>
            <p:cNvSpPr/>
            <p:nvPr/>
          </p:nvSpPr>
          <p:spPr>
            <a:xfrm>
              <a:off x="5420681" y="2668223"/>
              <a:ext cx="652930" cy="65293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3" name="Group 27"/>
            <p:cNvGrpSpPr/>
            <p:nvPr/>
          </p:nvGrpSpPr>
          <p:grpSpPr>
            <a:xfrm>
              <a:off x="5616550" y="2851935"/>
              <a:ext cx="294198" cy="293696"/>
              <a:chOff x="1823293" y="2035176"/>
              <a:chExt cx="366676" cy="366050"/>
            </a:xfrm>
            <a:solidFill>
              <a:schemeClr val="bg1"/>
            </a:solidFill>
          </p:grpSpPr>
          <p:sp>
            <p:nvSpPr>
              <p:cNvPr id="29" name="AutoShape 128"/>
              <p:cNvSpPr/>
              <p:nvPr/>
            </p:nvSpPr>
            <p:spPr bwMode="auto">
              <a:xfrm>
                <a:off x="1823293" y="2035176"/>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129"/>
              <p:cNvSpPr/>
              <p:nvPr/>
            </p:nvSpPr>
            <p:spPr bwMode="auto">
              <a:xfrm>
                <a:off x="2052309" y="2080854"/>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6" name="Rectangle 35"/>
            <p:cNvSpPr/>
            <p:nvPr/>
          </p:nvSpPr>
          <p:spPr>
            <a:xfrm>
              <a:off x="4929190" y="3786196"/>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anose="020B0306030504020204" pitchFamily="34" charset="0"/>
                </a:rPr>
                <a:t>200</a:t>
              </a:r>
              <a:r>
                <a:rPr lang="zh-CN" altLang="en-US" sz="1200" dirty="0">
                  <a:solidFill>
                    <a:schemeClr val="tx1">
                      <a:lumMod val="50000"/>
                      <a:lumOff val="50000"/>
                    </a:schemeClr>
                  </a:solidFill>
                  <a:latin typeface="+mn-ea"/>
                  <a:cs typeface="Open Sans Light" panose="020B0306030504020204" pitchFamily="34" charset="0"/>
                </a:rPr>
                <a:t>字以内。</a:t>
              </a:r>
              <a:endParaRPr lang="en-US" altLang="zh-CN" sz="1200" dirty="0">
                <a:solidFill>
                  <a:schemeClr val="tx1">
                    <a:lumMod val="50000"/>
                    <a:lumOff val="50000"/>
                  </a:schemeClr>
                </a:solidFill>
                <a:latin typeface="+mn-ea"/>
                <a:cs typeface="Open Sans Light" panose="020B0306030504020204" pitchFamily="34" charset="0"/>
              </a:endParaRPr>
            </a:p>
          </p:txBody>
        </p:sp>
        <p:sp>
          <p:nvSpPr>
            <p:cNvPr id="37" name="Rectangle 36"/>
            <p:cNvSpPr/>
            <p:nvPr/>
          </p:nvSpPr>
          <p:spPr>
            <a:xfrm>
              <a:off x="5330959" y="3429006"/>
              <a:ext cx="869582"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添加标题</a:t>
              </a:r>
              <a:endParaRPr lang="en-US" altLang="zh-CN" sz="1900" dirty="0">
                <a:solidFill>
                  <a:schemeClr val="tx1">
                    <a:lumMod val="50000"/>
                    <a:lumOff val="50000"/>
                  </a:schemeClr>
                </a:solidFill>
                <a:latin typeface="+mn-ea"/>
                <a:cs typeface="Open Sans" panose="020B0606030504020204" pitchFamily="34" charset="0"/>
              </a:endParaRPr>
            </a:p>
          </p:txBody>
        </p:sp>
        <p:sp>
          <p:nvSpPr>
            <p:cNvPr id="41" name="Rectangle 40"/>
            <p:cNvSpPr/>
            <p:nvPr/>
          </p:nvSpPr>
          <p:spPr>
            <a:xfrm>
              <a:off x="5216314" y="1928808"/>
              <a:ext cx="1090825" cy="623248"/>
            </a:xfrm>
            <a:prstGeom prst="rect">
              <a:avLst/>
            </a:prstGeom>
          </p:spPr>
          <p:txBody>
            <a:bodyPr wrap="none">
              <a:spAutoFit/>
            </a:bodyPr>
            <a:lstStyle/>
            <a:p>
              <a:pPr algn="ctr"/>
              <a:r>
                <a:rPr lang="en-US" sz="4800" dirty="0">
                  <a:solidFill>
                    <a:schemeClr val="tx1">
                      <a:lumMod val="50000"/>
                      <a:lumOff val="50000"/>
                    </a:schemeClr>
                  </a:solidFill>
                  <a:latin typeface="+mn-ea"/>
                  <a:cs typeface="Open Sans" panose="020B0606030504020204" pitchFamily="34" charset="0"/>
                </a:rPr>
                <a:t>90%</a:t>
              </a:r>
            </a:p>
          </p:txBody>
        </p:sp>
      </p:grpSp>
      <p:grpSp>
        <p:nvGrpSpPr>
          <p:cNvPr id="44" name="Group 45"/>
          <p:cNvGrpSpPr/>
          <p:nvPr/>
        </p:nvGrpSpPr>
        <p:grpSpPr>
          <a:xfrm>
            <a:off x="9523784" y="2000240"/>
            <a:ext cx="2190480" cy="4094461"/>
            <a:chOff x="7143768" y="1500180"/>
            <a:chExt cx="1643074" cy="3070846"/>
          </a:xfrm>
        </p:grpSpPr>
        <p:sp>
          <p:nvSpPr>
            <p:cNvPr id="5" name="Arc 4"/>
            <p:cNvSpPr/>
            <p:nvPr/>
          </p:nvSpPr>
          <p:spPr>
            <a:xfrm>
              <a:off x="7143768" y="1500180"/>
              <a:ext cx="1587688" cy="1587688"/>
            </a:xfrm>
            <a:prstGeom prst="arc">
              <a:avLst>
                <a:gd name="adj1" fmla="val 6246170"/>
                <a:gd name="adj2" fmla="val 16335005"/>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8" name="Arc 7"/>
            <p:cNvSpPr/>
            <p:nvPr/>
          </p:nvSpPr>
          <p:spPr>
            <a:xfrm>
              <a:off x="7143768" y="1500180"/>
              <a:ext cx="1587688" cy="1587688"/>
            </a:xfrm>
            <a:prstGeom prst="arc">
              <a:avLst>
                <a:gd name="adj1" fmla="val 16280784"/>
                <a:gd name="adj2" fmla="val 4270614"/>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9" name="Oval 18"/>
            <p:cNvSpPr/>
            <p:nvPr/>
          </p:nvSpPr>
          <p:spPr>
            <a:xfrm>
              <a:off x="7635259" y="2668223"/>
              <a:ext cx="652930" cy="65293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5" name="Group 20"/>
            <p:cNvGrpSpPr/>
            <p:nvPr/>
          </p:nvGrpSpPr>
          <p:grpSpPr>
            <a:xfrm>
              <a:off x="7822887" y="2884650"/>
              <a:ext cx="293698" cy="220398"/>
              <a:chOff x="359092" y="2813581"/>
              <a:chExt cx="366051" cy="274694"/>
            </a:xfrm>
            <a:solidFill>
              <a:schemeClr val="bg1"/>
            </a:solidFill>
          </p:grpSpPr>
          <p:sp>
            <p:nvSpPr>
              <p:cNvPr id="2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8" name="Rectangle 37"/>
            <p:cNvSpPr/>
            <p:nvPr/>
          </p:nvSpPr>
          <p:spPr>
            <a:xfrm>
              <a:off x="7143768" y="3786196"/>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anose="020B0306030504020204" pitchFamily="34" charset="0"/>
                </a:rPr>
                <a:t>200</a:t>
              </a:r>
              <a:r>
                <a:rPr lang="zh-CN" altLang="en-US" sz="1200" dirty="0">
                  <a:solidFill>
                    <a:schemeClr val="tx1">
                      <a:lumMod val="50000"/>
                      <a:lumOff val="50000"/>
                    </a:schemeClr>
                  </a:solidFill>
                  <a:latin typeface="+mn-ea"/>
                  <a:cs typeface="Open Sans Light" panose="020B0306030504020204" pitchFamily="34" charset="0"/>
                </a:rPr>
                <a:t>字以内。</a:t>
              </a:r>
              <a:endParaRPr lang="en-US" altLang="zh-CN" sz="1200" dirty="0">
                <a:solidFill>
                  <a:schemeClr val="tx1">
                    <a:lumMod val="50000"/>
                    <a:lumOff val="50000"/>
                  </a:schemeClr>
                </a:solidFill>
                <a:latin typeface="+mn-ea"/>
                <a:cs typeface="Open Sans Light" panose="020B0306030504020204" pitchFamily="34" charset="0"/>
              </a:endParaRPr>
            </a:p>
          </p:txBody>
        </p:sp>
        <p:sp>
          <p:nvSpPr>
            <p:cNvPr id="39" name="Rectangle 38"/>
            <p:cNvSpPr/>
            <p:nvPr/>
          </p:nvSpPr>
          <p:spPr>
            <a:xfrm>
              <a:off x="7525796" y="3429006"/>
              <a:ext cx="869582"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添加标题</a:t>
              </a:r>
              <a:endParaRPr lang="en-US" altLang="zh-CN" sz="1900" dirty="0">
                <a:solidFill>
                  <a:schemeClr val="tx1">
                    <a:lumMod val="50000"/>
                    <a:lumOff val="50000"/>
                  </a:schemeClr>
                </a:solidFill>
                <a:latin typeface="+mn-ea"/>
                <a:cs typeface="Open Sans" panose="020B0606030504020204" pitchFamily="34" charset="0"/>
              </a:endParaRPr>
            </a:p>
          </p:txBody>
        </p:sp>
        <p:sp>
          <p:nvSpPr>
            <p:cNvPr id="42" name="Rectangle 41"/>
            <p:cNvSpPr/>
            <p:nvPr/>
          </p:nvSpPr>
          <p:spPr>
            <a:xfrm>
              <a:off x="7430892" y="1928808"/>
              <a:ext cx="1090825" cy="623248"/>
            </a:xfrm>
            <a:prstGeom prst="rect">
              <a:avLst/>
            </a:prstGeom>
          </p:spPr>
          <p:txBody>
            <a:bodyPr wrap="none">
              <a:spAutoFit/>
            </a:bodyPr>
            <a:lstStyle/>
            <a:p>
              <a:pPr algn="ctr"/>
              <a:r>
                <a:rPr lang="en-US" sz="4800" dirty="0">
                  <a:solidFill>
                    <a:schemeClr val="tx1">
                      <a:lumMod val="50000"/>
                      <a:lumOff val="50000"/>
                    </a:schemeClr>
                  </a:solidFill>
                  <a:latin typeface="+mn-ea"/>
                  <a:cs typeface="Open Sans" panose="020B0606030504020204" pitchFamily="34" charset="0"/>
                </a:rPr>
                <a:t>60%</a:t>
              </a:r>
            </a:p>
          </p:txBody>
        </p:sp>
      </p:grpSp>
      <p:sp>
        <p:nvSpPr>
          <p:cNvPr id="10" name="标题 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Top)">
                                      <p:cBhvr>
                                        <p:cTn id="7" dur="500"/>
                                        <p:tgtEl>
                                          <p:spTgt spid="15"/>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Top)">
                                      <p:cBhvr>
                                        <p:cTn id="11" dur="500"/>
                                        <p:tgtEl>
                                          <p:spTgt spid="21"/>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lide(fromTop)">
                                      <p:cBhvr>
                                        <p:cTn id="15" dur="500"/>
                                        <p:tgtEl>
                                          <p:spTgt spid="28"/>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slide(fromTop)">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102" y="5619765"/>
            <a:ext cx="10361851" cy="738664"/>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anose="020B0306030504020204" pitchFamily="34" charset="0"/>
              </a:rPr>
              <a:t>200</a:t>
            </a:r>
            <a:r>
              <a:rPr lang="zh-CN" altLang="en-US" sz="13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300" dirty="0">
                <a:solidFill>
                  <a:schemeClr val="tx1">
                    <a:lumMod val="50000"/>
                    <a:lumOff val="50000"/>
                  </a:schemeClr>
                </a:solidFill>
                <a:latin typeface="+mn-ea"/>
                <a:cs typeface="Open Sans Light" panose="020B0306030504020204" pitchFamily="34" charset="0"/>
              </a:rPr>
              <a:t>5</a:t>
            </a:r>
            <a:r>
              <a:rPr lang="zh-CN" altLang="en-US" sz="1300" dirty="0">
                <a:solidFill>
                  <a:schemeClr val="tx1">
                    <a:lumMod val="50000"/>
                    <a:lumOff val="50000"/>
                  </a:schemeClr>
                </a:solidFill>
                <a:latin typeface="+mn-ea"/>
                <a:cs typeface="Open Sans Light" panose="020B0306030504020204" pitchFamily="34" charset="0"/>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anose="020B0306030504020204" pitchFamily="34" charset="0"/>
              </a:rPr>
              <a:t>200</a:t>
            </a:r>
            <a:r>
              <a:rPr lang="zh-CN" altLang="en-US" sz="13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300" dirty="0">
                <a:solidFill>
                  <a:schemeClr val="tx1">
                    <a:lumMod val="50000"/>
                    <a:lumOff val="50000"/>
                  </a:schemeClr>
                </a:solidFill>
                <a:latin typeface="+mn-ea"/>
                <a:cs typeface="Open Sans Light" panose="020B0306030504020204" pitchFamily="34" charset="0"/>
              </a:rPr>
              <a:t>5</a:t>
            </a:r>
            <a:r>
              <a:rPr lang="zh-CN" altLang="en-US" sz="1300" dirty="0">
                <a:solidFill>
                  <a:schemeClr val="tx1">
                    <a:lumMod val="50000"/>
                    <a:lumOff val="50000"/>
                  </a:schemeClr>
                </a:solidFill>
                <a:latin typeface="+mn-ea"/>
                <a:cs typeface="Open Sans Light" panose="020B0306030504020204" pitchFamily="34" charset="0"/>
              </a:rPr>
              <a:t>分钟之内。 </a:t>
            </a:r>
            <a:endParaRPr lang="ms-MY" sz="1300" dirty="0">
              <a:solidFill>
                <a:schemeClr val="tx1">
                  <a:lumMod val="50000"/>
                  <a:lumOff val="50000"/>
                </a:schemeClr>
              </a:solidFill>
              <a:latin typeface="+mn-ea"/>
              <a:cs typeface="Open Sans Light" panose="020B0306030504020204" pitchFamily="34" charset="0"/>
            </a:endParaRPr>
          </a:p>
        </p:txBody>
      </p:sp>
      <p:grpSp>
        <p:nvGrpSpPr>
          <p:cNvPr id="44" name="Group 43"/>
          <p:cNvGrpSpPr/>
          <p:nvPr/>
        </p:nvGrpSpPr>
        <p:grpSpPr>
          <a:xfrm>
            <a:off x="1047578" y="2190742"/>
            <a:ext cx="2537859" cy="2538189"/>
            <a:chOff x="785786" y="1643056"/>
            <a:chExt cx="1903642" cy="1903642"/>
          </a:xfrm>
        </p:grpSpPr>
        <p:sp>
          <p:nvSpPr>
            <p:cNvPr id="8" name="Arc 7"/>
            <p:cNvSpPr/>
            <p:nvPr/>
          </p:nvSpPr>
          <p:spPr>
            <a:xfrm>
              <a:off x="785786" y="1643056"/>
              <a:ext cx="1903642" cy="1903642"/>
            </a:xfrm>
            <a:prstGeom prst="arc">
              <a:avLst>
                <a:gd name="adj1" fmla="val 10782369"/>
                <a:gd name="adj2" fmla="val 0"/>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7" name="Arc 16"/>
            <p:cNvSpPr/>
            <p:nvPr/>
          </p:nvSpPr>
          <p:spPr>
            <a:xfrm flipH="1">
              <a:off x="785786" y="1643056"/>
              <a:ext cx="1903642" cy="1903642"/>
            </a:xfrm>
            <a:prstGeom prst="arc">
              <a:avLst>
                <a:gd name="adj1" fmla="val 21571566"/>
                <a:gd name="adj2" fmla="val 10822907"/>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13" name="Group 38"/>
            <p:cNvGrpSpPr/>
            <p:nvPr/>
          </p:nvGrpSpPr>
          <p:grpSpPr>
            <a:xfrm>
              <a:off x="1071538" y="1857370"/>
              <a:ext cx="1357322" cy="1461797"/>
              <a:chOff x="1071538" y="1857370"/>
              <a:chExt cx="1357322" cy="1461797"/>
            </a:xfrm>
          </p:grpSpPr>
          <p:sp>
            <p:nvSpPr>
              <p:cNvPr id="19" name="Oval 18"/>
              <p:cNvSpPr/>
              <p:nvPr/>
            </p:nvSpPr>
            <p:spPr>
              <a:xfrm>
                <a:off x="1374129" y="1857370"/>
                <a:ext cx="680702" cy="6807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3" name="Rectangle 22"/>
              <p:cNvSpPr/>
              <p:nvPr/>
            </p:nvSpPr>
            <p:spPr>
              <a:xfrm>
                <a:off x="1505391"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服务</a:t>
                </a:r>
                <a:endParaRPr lang="en-US" sz="1900" dirty="0">
                  <a:solidFill>
                    <a:schemeClr val="tx1">
                      <a:lumMod val="50000"/>
                      <a:lumOff val="50000"/>
                    </a:schemeClr>
                  </a:solidFill>
                  <a:latin typeface="+mn-ea"/>
                  <a:cs typeface="Open Sans" panose="020B0606030504020204" pitchFamily="34" charset="0"/>
                </a:endParaRPr>
              </a:p>
            </p:txBody>
          </p:sp>
          <p:grpSp>
            <p:nvGrpSpPr>
              <p:cNvPr id="27" name="Group 31"/>
              <p:cNvGrpSpPr/>
              <p:nvPr/>
            </p:nvGrpSpPr>
            <p:grpSpPr>
              <a:xfrm>
                <a:off x="1531359" y="2072984"/>
                <a:ext cx="366051" cy="320998"/>
                <a:chOff x="1178347" y="1308393"/>
                <a:chExt cx="366051" cy="320998"/>
              </a:xfrm>
              <a:solidFill>
                <a:schemeClr val="bg1">
                  <a:lumMod val="65000"/>
                </a:schemeClr>
              </a:solidFill>
            </p:grpSpPr>
            <p:sp>
              <p:nvSpPr>
                <p:cNvPr id="33" name="AutoShape 147"/>
                <p:cNvSpPr/>
                <p:nvPr/>
              </p:nvSpPr>
              <p:spPr bwMode="auto">
                <a:xfrm>
                  <a:off x="1178347" y="1308393"/>
                  <a:ext cx="366051" cy="320998"/>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148"/>
                <p:cNvSpPr/>
                <p:nvPr/>
              </p:nvSpPr>
              <p:spPr bwMode="auto">
                <a:xfrm>
                  <a:off x="1235287" y="1365960"/>
                  <a:ext cx="54438" cy="54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5" name="Rectangle 34"/>
              <p:cNvSpPr/>
              <p:nvPr/>
            </p:nvSpPr>
            <p:spPr>
              <a:xfrm>
                <a:off x="1071538" y="2857502"/>
                <a:ext cx="1357322" cy="461665"/>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a:t>
                </a:r>
                <a:endParaRPr lang="ms-MY" sz="1100" dirty="0">
                  <a:solidFill>
                    <a:schemeClr val="tx1">
                      <a:lumMod val="50000"/>
                      <a:lumOff val="50000"/>
                    </a:schemeClr>
                  </a:solidFill>
                  <a:latin typeface="+mn-ea"/>
                  <a:cs typeface="Open Sans Light" panose="020B0306030504020204" pitchFamily="34" charset="0"/>
                </a:endParaRPr>
              </a:p>
            </p:txBody>
          </p:sp>
        </p:grpSp>
      </p:grpSp>
      <p:grpSp>
        <p:nvGrpSpPr>
          <p:cNvPr id="45" name="Group 44"/>
          <p:cNvGrpSpPr/>
          <p:nvPr/>
        </p:nvGrpSpPr>
        <p:grpSpPr>
          <a:xfrm>
            <a:off x="3619012" y="2190742"/>
            <a:ext cx="2537859" cy="2538189"/>
            <a:chOff x="2714612" y="1643056"/>
            <a:chExt cx="1903642" cy="1903642"/>
          </a:xfrm>
        </p:grpSpPr>
        <p:sp>
          <p:nvSpPr>
            <p:cNvPr id="9" name="Arc 8"/>
            <p:cNvSpPr/>
            <p:nvPr/>
          </p:nvSpPr>
          <p:spPr>
            <a:xfrm>
              <a:off x="2714612" y="1643056"/>
              <a:ext cx="1903642" cy="1903642"/>
            </a:xfrm>
            <a:prstGeom prst="arc">
              <a:avLst>
                <a:gd name="adj1" fmla="val 21571566"/>
                <a:gd name="adj2" fmla="val 10822907"/>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6" name="Arc 15"/>
            <p:cNvSpPr/>
            <p:nvPr/>
          </p:nvSpPr>
          <p:spPr>
            <a:xfrm flipH="1">
              <a:off x="2714612" y="1643056"/>
              <a:ext cx="1903642" cy="1903642"/>
            </a:xfrm>
            <a:prstGeom prst="arc">
              <a:avLst>
                <a:gd name="adj1" fmla="val 10782369"/>
                <a:gd name="adj2" fmla="val 0"/>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32" name="Group 39"/>
            <p:cNvGrpSpPr/>
            <p:nvPr/>
          </p:nvGrpSpPr>
          <p:grpSpPr>
            <a:xfrm>
              <a:off x="3000364" y="1857370"/>
              <a:ext cx="1357322" cy="1461797"/>
              <a:chOff x="3000364" y="1857370"/>
              <a:chExt cx="1357322" cy="1461797"/>
            </a:xfrm>
          </p:grpSpPr>
          <p:sp>
            <p:nvSpPr>
              <p:cNvPr id="20" name="Oval 19"/>
              <p:cNvSpPr/>
              <p:nvPr/>
            </p:nvSpPr>
            <p:spPr>
              <a:xfrm>
                <a:off x="3357554" y="1857370"/>
                <a:ext cx="680702" cy="6807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4" name="Rectangle 23"/>
              <p:cNvSpPr/>
              <p:nvPr/>
            </p:nvSpPr>
            <p:spPr>
              <a:xfrm>
                <a:off x="3441309"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生产</a:t>
                </a:r>
                <a:endParaRPr lang="en-US" sz="1900" dirty="0">
                  <a:solidFill>
                    <a:schemeClr val="tx1">
                      <a:lumMod val="50000"/>
                      <a:lumOff val="50000"/>
                    </a:schemeClr>
                  </a:solidFill>
                  <a:latin typeface="+mn-ea"/>
                  <a:cs typeface="Open Sans" panose="020B0606030504020204" pitchFamily="34" charset="0"/>
                </a:endParaRPr>
              </a:p>
            </p:txBody>
          </p:sp>
          <p:sp>
            <p:nvSpPr>
              <p:cNvPr id="30" name="AutoShape 117"/>
              <p:cNvSpPr/>
              <p:nvPr/>
            </p:nvSpPr>
            <p:spPr bwMode="auto">
              <a:xfrm>
                <a:off x="3524123" y="2075278"/>
                <a:ext cx="366051" cy="27469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Rectangle 35"/>
              <p:cNvSpPr/>
              <p:nvPr/>
            </p:nvSpPr>
            <p:spPr>
              <a:xfrm>
                <a:off x="3000364" y="2857502"/>
                <a:ext cx="1357322" cy="461665"/>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a:t>
                </a:r>
                <a:endParaRPr lang="ms-MY" altLang="zh-CN" sz="1100" dirty="0">
                  <a:solidFill>
                    <a:schemeClr val="tx1">
                      <a:lumMod val="50000"/>
                      <a:lumOff val="50000"/>
                    </a:schemeClr>
                  </a:solidFill>
                  <a:latin typeface="+mn-ea"/>
                  <a:cs typeface="Open Sans Light" panose="020B0306030504020204" pitchFamily="34" charset="0"/>
                </a:endParaRPr>
              </a:p>
            </p:txBody>
          </p:sp>
        </p:grpSp>
      </p:grpSp>
      <p:grpSp>
        <p:nvGrpSpPr>
          <p:cNvPr id="46" name="Group 45"/>
          <p:cNvGrpSpPr/>
          <p:nvPr/>
        </p:nvGrpSpPr>
        <p:grpSpPr>
          <a:xfrm>
            <a:off x="6190445" y="2190742"/>
            <a:ext cx="2537859" cy="2538189"/>
            <a:chOff x="4643438" y="1643056"/>
            <a:chExt cx="1903642" cy="1903642"/>
          </a:xfrm>
        </p:grpSpPr>
        <p:sp>
          <p:nvSpPr>
            <p:cNvPr id="10" name="Arc 9"/>
            <p:cNvSpPr/>
            <p:nvPr/>
          </p:nvSpPr>
          <p:spPr>
            <a:xfrm>
              <a:off x="4643438" y="1643056"/>
              <a:ext cx="1903642" cy="1903642"/>
            </a:xfrm>
            <a:prstGeom prst="arc">
              <a:avLst>
                <a:gd name="adj1" fmla="val 10782369"/>
                <a:gd name="adj2" fmla="val 0"/>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5" name="Arc 14"/>
            <p:cNvSpPr/>
            <p:nvPr/>
          </p:nvSpPr>
          <p:spPr>
            <a:xfrm flipH="1">
              <a:off x="4643438" y="1643056"/>
              <a:ext cx="1903642" cy="1903642"/>
            </a:xfrm>
            <a:prstGeom prst="arc">
              <a:avLst>
                <a:gd name="adj1" fmla="val 21571566"/>
                <a:gd name="adj2" fmla="val 10822907"/>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39" name="Group 40"/>
            <p:cNvGrpSpPr/>
            <p:nvPr/>
          </p:nvGrpSpPr>
          <p:grpSpPr>
            <a:xfrm>
              <a:off x="4929190" y="1857370"/>
              <a:ext cx="1357322" cy="1461797"/>
              <a:chOff x="4929190" y="1857370"/>
              <a:chExt cx="1357322" cy="1461797"/>
            </a:xfrm>
          </p:grpSpPr>
          <p:sp>
            <p:nvSpPr>
              <p:cNvPr id="21" name="Oval 20"/>
              <p:cNvSpPr/>
              <p:nvPr/>
            </p:nvSpPr>
            <p:spPr>
              <a:xfrm>
                <a:off x="5214942" y="1857370"/>
                <a:ext cx="680702" cy="6807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5" name="Rectangle 24"/>
              <p:cNvSpPr/>
              <p:nvPr/>
            </p:nvSpPr>
            <p:spPr>
              <a:xfrm>
                <a:off x="5294203"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标注</a:t>
                </a:r>
                <a:endParaRPr lang="en-US" sz="1900" dirty="0">
                  <a:solidFill>
                    <a:schemeClr val="tx1">
                      <a:lumMod val="50000"/>
                      <a:lumOff val="50000"/>
                    </a:schemeClr>
                  </a:solidFill>
                  <a:latin typeface="+mn-ea"/>
                  <a:cs typeface="Open Sans" panose="020B0606030504020204" pitchFamily="34" charset="0"/>
                </a:endParaRPr>
              </a:p>
            </p:txBody>
          </p:sp>
          <p:sp>
            <p:nvSpPr>
              <p:cNvPr id="31" name="AutoShape 139"/>
              <p:cNvSpPr/>
              <p:nvPr/>
            </p:nvSpPr>
            <p:spPr bwMode="auto">
              <a:xfrm>
                <a:off x="5375987" y="2013242"/>
                <a:ext cx="366050" cy="3547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7" name="Rectangle 36"/>
              <p:cNvSpPr/>
              <p:nvPr/>
            </p:nvSpPr>
            <p:spPr>
              <a:xfrm>
                <a:off x="4929190" y="2857502"/>
                <a:ext cx="1357322" cy="461665"/>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a:t>
                </a:r>
                <a:endParaRPr lang="ms-MY" altLang="zh-CN" sz="1100" dirty="0">
                  <a:solidFill>
                    <a:schemeClr val="tx1">
                      <a:lumMod val="50000"/>
                      <a:lumOff val="50000"/>
                    </a:schemeClr>
                  </a:solidFill>
                  <a:latin typeface="+mn-ea"/>
                  <a:cs typeface="Open Sans Light" panose="020B0306030504020204" pitchFamily="34" charset="0"/>
                </a:endParaRPr>
              </a:p>
            </p:txBody>
          </p:sp>
        </p:grpSp>
      </p:grpSp>
      <p:grpSp>
        <p:nvGrpSpPr>
          <p:cNvPr id="47" name="Group 46"/>
          <p:cNvGrpSpPr/>
          <p:nvPr/>
        </p:nvGrpSpPr>
        <p:grpSpPr>
          <a:xfrm>
            <a:off x="8761878" y="2190742"/>
            <a:ext cx="2537859" cy="2538189"/>
            <a:chOff x="6572264" y="1643056"/>
            <a:chExt cx="1903642" cy="1903642"/>
          </a:xfrm>
        </p:grpSpPr>
        <p:sp>
          <p:nvSpPr>
            <p:cNvPr id="11" name="Arc 10"/>
            <p:cNvSpPr/>
            <p:nvPr/>
          </p:nvSpPr>
          <p:spPr>
            <a:xfrm>
              <a:off x="6572264" y="1643056"/>
              <a:ext cx="1903642" cy="1903642"/>
            </a:xfrm>
            <a:prstGeom prst="arc">
              <a:avLst>
                <a:gd name="adj1" fmla="val 21571566"/>
                <a:gd name="adj2" fmla="val 10822907"/>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4" name="Arc 13"/>
            <p:cNvSpPr/>
            <p:nvPr/>
          </p:nvSpPr>
          <p:spPr>
            <a:xfrm flipH="1">
              <a:off x="6572264" y="1643056"/>
              <a:ext cx="1903642" cy="1903642"/>
            </a:xfrm>
            <a:prstGeom prst="arc">
              <a:avLst>
                <a:gd name="adj1" fmla="val 10782369"/>
                <a:gd name="adj2" fmla="val 0"/>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40" name="Group 41"/>
            <p:cNvGrpSpPr/>
            <p:nvPr/>
          </p:nvGrpSpPr>
          <p:grpSpPr>
            <a:xfrm>
              <a:off x="6858016" y="1857370"/>
              <a:ext cx="1357322" cy="1461797"/>
              <a:chOff x="6858016" y="1857370"/>
              <a:chExt cx="1357322" cy="1461797"/>
            </a:xfrm>
          </p:grpSpPr>
          <p:sp>
            <p:nvSpPr>
              <p:cNvPr id="22" name="Oval 21"/>
              <p:cNvSpPr/>
              <p:nvPr/>
            </p:nvSpPr>
            <p:spPr>
              <a:xfrm>
                <a:off x="7215206" y="1857370"/>
                <a:ext cx="680702" cy="68070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6" name="Rectangle 25"/>
              <p:cNvSpPr/>
              <p:nvPr/>
            </p:nvSpPr>
            <p:spPr>
              <a:xfrm>
                <a:off x="7322308"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latin typeface="+mn-ea"/>
                    <a:cs typeface="Open Sans" panose="020B0606030504020204" pitchFamily="34" charset="0"/>
                  </a:rPr>
                  <a:t>交付</a:t>
                </a:r>
                <a:endParaRPr lang="en-US" sz="1900" dirty="0">
                  <a:solidFill>
                    <a:schemeClr val="tx1">
                      <a:lumMod val="50000"/>
                      <a:lumOff val="50000"/>
                    </a:schemeClr>
                  </a:solidFill>
                  <a:latin typeface="+mn-ea"/>
                  <a:cs typeface="Open Sans" panose="020B0606030504020204" pitchFamily="34" charset="0"/>
                </a:endParaRPr>
              </a:p>
            </p:txBody>
          </p:sp>
          <p:grpSp>
            <p:nvGrpSpPr>
              <p:cNvPr id="41" name="Group 26"/>
              <p:cNvGrpSpPr/>
              <p:nvPr/>
            </p:nvGrpSpPr>
            <p:grpSpPr>
              <a:xfrm>
                <a:off x="7384751" y="2038569"/>
                <a:ext cx="366051" cy="297846"/>
                <a:chOff x="7817318" y="3514082"/>
                <a:chExt cx="366051" cy="297846"/>
              </a:xfrm>
              <a:solidFill>
                <a:schemeClr val="bg1">
                  <a:lumMod val="65000"/>
                </a:schemeClr>
              </a:solidFill>
            </p:grpSpPr>
            <p:sp>
              <p:nvSpPr>
                <p:cNvPr id="28" name="AutoShape 5"/>
                <p:cNvSpPr/>
                <p:nvPr/>
              </p:nvSpPr>
              <p:spPr bwMode="auto">
                <a:xfrm>
                  <a:off x="8068858" y="3605439"/>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6"/>
                <p:cNvSpPr/>
                <p:nvPr/>
              </p:nvSpPr>
              <p:spPr bwMode="auto">
                <a:xfrm>
                  <a:off x="7817318" y="3514082"/>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8" name="Rectangle 37"/>
              <p:cNvSpPr/>
              <p:nvPr/>
            </p:nvSpPr>
            <p:spPr>
              <a:xfrm>
                <a:off x="6858016" y="2857502"/>
                <a:ext cx="1357322" cy="461665"/>
              </a:xfrm>
              <a:prstGeom prst="rect">
                <a:avLst/>
              </a:prstGeom>
            </p:spPr>
            <p:txBody>
              <a:bodyPr wrap="square">
                <a:spAutoFit/>
              </a:bodyPr>
              <a:lstStyle/>
              <a:p>
                <a:pPr algn="ct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a:t>
                </a:r>
                <a:endParaRPr lang="ms-MY" altLang="zh-CN" sz="1100" dirty="0">
                  <a:solidFill>
                    <a:schemeClr val="tx1">
                      <a:lumMod val="50000"/>
                      <a:lumOff val="50000"/>
                    </a:schemeClr>
                  </a:solidFill>
                  <a:latin typeface="+mn-ea"/>
                  <a:cs typeface="Open Sans Light" panose="020B0306030504020204" pitchFamily="34" charset="0"/>
                </a:endParaRPr>
              </a:p>
            </p:txBody>
          </p:sp>
        </p:gr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500"/>
                                        <p:tgtEl>
                                          <p:spTgt spid="4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lide(fromTop)">
                                      <p:cBhvr>
                                        <p:cTn id="11" dur="500"/>
                                        <p:tgtEl>
                                          <p:spTgt spid="4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lide(fromTop)">
                                      <p:cBhvr>
                                        <p:cTn id="15" dur="500"/>
                                        <p:tgtEl>
                                          <p:spTgt spid="46"/>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Top)">
                                      <p:cBhvr>
                                        <p:cTn id="19" dur="500"/>
                                        <p:tgtEl>
                                          <p:spTgt spid="4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7"/>
          <p:cNvGrpSpPr/>
          <p:nvPr/>
        </p:nvGrpSpPr>
        <p:grpSpPr>
          <a:xfrm>
            <a:off x="3046290" y="2666995"/>
            <a:ext cx="2859732" cy="2471063"/>
            <a:chOff x="2285015" y="2000246"/>
            <a:chExt cx="2145078" cy="1853297"/>
          </a:xfrm>
        </p:grpSpPr>
        <p:cxnSp>
          <p:nvCxnSpPr>
            <p:cNvPr id="35" name="Straight Connector 34"/>
            <p:cNvCxnSpPr>
              <a:stCxn id="8"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8" name="Isosceles Triangle 7"/>
              <p:cNvSpPr/>
              <p:nvPr/>
            </p:nvSpPr>
            <p:spPr>
              <a:xfrm>
                <a:off x="2285015" y="2004337"/>
                <a:ext cx="2145078" cy="18492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4" name="AutoShape 112"/>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7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74"/>
                      <a:pt x="2737" y="2017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40" name="Rectangle 39"/>
              <p:cNvSpPr/>
              <p:nvPr/>
            </p:nvSpPr>
            <p:spPr>
              <a:xfrm>
                <a:off x="2899654" y="3429006"/>
                <a:ext cx="754150"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产品设计</a:t>
                </a:r>
              </a:p>
            </p:txBody>
          </p:sp>
        </p:grpSp>
      </p:grpSp>
      <p:grpSp>
        <p:nvGrpSpPr>
          <p:cNvPr id="12" name="Group 46"/>
          <p:cNvGrpSpPr/>
          <p:nvPr/>
        </p:nvGrpSpPr>
        <p:grpSpPr>
          <a:xfrm>
            <a:off x="6095206" y="2666996"/>
            <a:ext cx="2859732" cy="2471061"/>
            <a:chOff x="4572000" y="2000247"/>
            <a:chExt cx="2145078" cy="1853296"/>
          </a:xfrm>
        </p:grpSpPr>
        <p:cxnSp>
          <p:nvCxnSpPr>
            <p:cNvPr id="39" name="Straight Connector 38"/>
            <p:cNvCxnSpPr>
              <a:stCxn id="10" idx="0"/>
            </p:cNvCxnSpPr>
            <p:nvPr/>
          </p:nvCxnSpPr>
          <p:spPr>
            <a:xfrm rot="5400000" flipH="1" flipV="1">
              <a:off x="6142075" y="1502711"/>
              <a:ext cx="4091" cy="9991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0" name="Isosceles Triangle 9"/>
              <p:cNvSpPr/>
              <p:nvPr/>
            </p:nvSpPr>
            <p:spPr>
              <a:xfrm>
                <a:off x="4572000" y="2004337"/>
                <a:ext cx="2145078" cy="184920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AutoShape 59"/>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41" name="Rectangle 40"/>
              <p:cNvSpPr/>
              <p:nvPr/>
            </p:nvSpPr>
            <p:spPr>
              <a:xfrm>
                <a:off x="5273347" y="3429006"/>
                <a:ext cx="754150"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pitchFamily="34" charset="0"/>
                  </a:rPr>
                  <a:t>企业标识</a:t>
                </a:r>
              </a:p>
            </p:txBody>
          </p:sp>
        </p:grpSp>
      </p:grpSp>
      <p:grpSp>
        <p:nvGrpSpPr>
          <p:cNvPr id="18" name="Group 36"/>
          <p:cNvGrpSpPr/>
          <p:nvPr/>
        </p:nvGrpSpPr>
        <p:grpSpPr>
          <a:xfrm>
            <a:off x="5238062" y="2000240"/>
            <a:ext cx="1501271" cy="3140104"/>
            <a:chOff x="3929058" y="1500180"/>
            <a:chExt cx="1126100" cy="2355078"/>
          </a:xfrm>
        </p:grpSpPr>
        <p:grpSp>
          <p:nvGrpSpPr>
            <p:cNvPr id="19" name="Group 32"/>
            <p:cNvGrpSpPr/>
            <p:nvPr/>
          </p:nvGrpSpPr>
          <p:grpSpPr>
            <a:xfrm>
              <a:off x="3929058" y="2884482"/>
              <a:ext cx="1126100" cy="970776"/>
              <a:chOff x="3929058" y="2884482"/>
              <a:chExt cx="1126100" cy="970776"/>
            </a:xfrm>
          </p:grpSpPr>
          <p:sp>
            <p:nvSpPr>
              <p:cNvPr id="9" name="Isosceles Triangle 8"/>
              <p:cNvSpPr/>
              <p:nvPr/>
            </p:nvSpPr>
            <p:spPr>
              <a:xfrm>
                <a:off x="3929058" y="2884482"/>
                <a:ext cx="1126100" cy="97077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26"/>
              <p:cNvGrpSpPr/>
              <p:nvPr/>
            </p:nvGrpSpPr>
            <p:grpSpPr>
              <a:xfrm>
                <a:off x="4286248" y="3429006"/>
                <a:ext cx="366051" cy="297846"/>
                <a:chOff x="7730164" y="3530664"/>
                <a:chExt cx="366051" cy="297846"/>
              </a:xfrm>
              <a:solidFill>
                <a:schemeClr val="bg1"/>
              </a:solidFill>
            </p:grpSpPr>
            <p:sp>
              <p:nvSpPr>
                <p:cNvPr id="15"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16"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cxnSp>
          <p:nvCxnSpPr>
            <p:cNvPr id="29" name="Straight Connector 28"/>
            <p:cNvCxnSpPr>
              <a:stCxn id="9" idx="0"/>
            </p:cNvCxnSpPr>
            <p:nvPr/>
          </p:nvCxnSpPr>
          <p:spPr>
            <a:xfrm rot="5400000" flipH="1" flipV="1">
              <a:off x="4054217" y="2438137"/>
              <a:ext cx="884236" cy="845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248075" y="1500180"/>
              <a:ext cx="446334" cy="253916"/>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物流</a:t>
              </a:r>
              <a:endParaRPr lang="en-US" sz="1600" dirty="0">
                <a:solidFill>
                  <a:schemeClr val="tx1">
                    <a:lumMod val="50000"/>
                    <a:lumOff val="50000"/>
                  </a:schemeClr>
                </a:solidFill>
                <a:latin typeface="+mn-ea"/>
                <a:cs typeface="Open Sans" panose="020B0606030504020204" pitchFamily="34" charset="0"/>
              </a:endParaRPr>
            </a:p>
          </p:txBody>
        </p:sp>
      </p:grpSp>
      <p:grpSp>
        <p:nvGrpSpPr>
          <p:cNvPr id="21" name="Group 29"/>
          <p:cNvGrpSpPr/>
          <p:nvPr/>
        </p:nvGrpSpPr>
        <p:grpSpPr>
          <a:xfrm>
            <a:off x="761864" y="2285993"/>
            <a:ext cx="2190480" cy="1488999"/>
            <a:chOff x="571472" y="1714494"/>
            <a:chExt cx="1643074" cy="1116749"/>
          </a:xfrm>
        </p:grpSpPr>
        <p:sp>
          <p:nvSpPr>
            <p:cNvPr id="43" name="Rectangle 42"/>
            <p:cNvSpPr/>
            <p:nvPr/>
          </p:nvSpPr>
          <p:spPr>
            <a:xfrm>
              <a:off x="571472" y="1714494"/>
              <a:ext cx="754150" cy="253915"/>
            </a:xfrm>
            <a:prstGeom prst="rect">
              <a:avLst/>
            </a:prstGeom>
          </p:spPr>
          <p:txBody>
            <a:bodyPr wrap="none">
              <a:spAutoFit/>
            </a:bodyPr>
            <a:lstStyle/>
            <a:p>
              <a:r>
                <a:rPr lang="zh-CN" altLang="en-US" sz="1600" dirty="0">
                  <a:solidFill>
                    <a:schemeClr val="tx1">
                      <a:lumMod val="50000"/>
                      <a:lumOff val="50000"/>
                    </a:schemeClr>
                  </a:solidFill>
                  <a:latin typeface="+mn-ea"/>
                  <a:cs typeface="Open Sans" panose="020B0606030504020204" pitchFamily="34" charset="0"/>
                </a:rPr>
                <a:t>产品设计</a:t>
              </a:r>
              <a:endParaRPr lang="en-US" sz="1600" dirty="0">
                <a:solidFill>
                  <a:schemeClr val="tx1">
                    <a:lumMod val="50000"/>
                    <a:lumOff val="50000"/>
                  </a:schemeClr>
                </a:solidFill>
                <a:latin typeface="+mn-ea"/>
                <a:cs typeface="Open Sans" panose="020B0606030504020204" pitchFamily="34" charset="0"/>
              </a:endParaRPr>
            </a:p>
          </p:txBody>
        </p:sp>
        <p:sp>
          <p:nvSpPr>
            <p:cNvPr id="44" name="Rectangle 43"/>
            <p:cNvSpPr/>
            <p:nvPr/>
          </p:nvSpPr>
          <p:spPr>
            <a:xfrm>
              <a:off x="571472" y="2000246"/>
              <a:ext cx="1643074" cy="830997"/>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anose="020B0306030504020204" pitchFamily="34" charset="0"/>
                </a:rPr>
                <a:t>200</a:t>
              </a:r>
              <a:r>
                <a:rPr lang="zh-CN" altLang="en-US" sz="11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100" dirty="0">
                  <a:solidFill>
                    <a:schemeClr val="tx1">
                      <a:lumMod val="50000"/>
                      <a:lumOff val="50000"/>
                    </a:schemeClr>
                  </a:solidFill>
                  <a:latin typeface="+mn-ea"/>
                  <a:cs typeface="Open Sans Light" panose="020B0306030504020204" pitchFamily="34" charset="0"/>
                </a:rPr>
                <a:t>5</a:t>
              </a:r>
              <a:r>
                <a:rPr lang="zh-CN" altLang="en-US" sz="1100" dirty="0">
                  <a:solidFill>
                    <a:schemeClr val="tx1">
                      <a:lumMod val="50000"/>
                      <a:lumOff val="50000"/>
                    </a:schemeClr>
                  </a:solidFill>
                  <a:latin typeface="+mn-ea"/>
                  <a:cs typeface="Open Sans Light" panose="020B0306030504020204" pitchFamily="34" charset="0"/>
                </a:rPr>
                <a:t>分钟之内。</a:t>
              </a:r>
              <a:endParaRPr lang="ms-MY" sz="1100" dirty="0">
                <a:solidFill>
                  <a:schemeClr val="tx1">
                    <a:lumMod val="50000"/>
                    <a:lumOff val="50000"/>
                  </a:schemeClr>
                </a:solidFill>
                <a:latin typeface="+mn-ea"/>
                <a:cs typeface="Open Sans Light" panose="020B0306030504020204" pitchFamily="34" charset="0"/>
              </a:endParaRPr>
            </a:p>
          </p:txBody>
        </p:sp>
      </p:grpSp>
      <p:grpSp>
        <p:nvGrpSpPr>
          <p:cNvPr id="22" name="Group 30"/>
          <p:cNvGrpSpPr/>
          <p:nvPr/>
        </p:nvGrpSpPr>
        <p:grpSpPr>
          <a:xfrm>
            <a:off x="8952355" y="2285993"/>
            <a:ext cx="2190480" cy="1488999"/>
            <a:chOff x="6715140" y="1714494"/>
            <a:chExt cx="1643074" cy="1116749"/>
          </a:xfrm>
        </p:grpSpPr>
        <p:sp>
          <p:nvSpPr>
            <p:cNvPr id="45" name="Rectangle 44"/>
            <p:cNvSpPr/>
            <p:nvPr/>
          </p:nvSpPr>
          <p:spPr>
            <a:xfrm>
              <a:off x="7513852" y="1714494"/>
              <a:ext cx="754150" cy="253915"/>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企业标识</a:t>
              </a:r>
              <a:endParaRPr lang="en-US" sz="1600" dirty="0">
                <a:solidFill>
                  <a:schemeClr val="tx1">
                    <a:lumMod val="50000"/>
                    <a:lumOff val="50000"/>
                  </a:schemeClr>
                </a:solidFill>
                <a:latin typeface="+mn-ea"/>
                <a:cs typeface="Open Sans" panose="020B0606030504020204" pitchFamily="34" charset="0"/>
              </a:endParaRPr>
            </a:p>
          </p:txBody>
        </p:sp>
        <p:sp>
          <p:nvSpPr>
            <p:cNvPr id="46" name="Rectangle 45"/>
            <p:cNvSpPr/>
            <p:nvPr/>
          </p:nvSpPr>
          <p:spPr>
            <a:xfrm>
              <a:off x="6715140" y="2000246"/>
              <a:ext cx="1643074" cy="830997"/>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anose="020B0306030504020204" pitchFamily="34" charset="0"/>
                </a:rPr>
                <a:t>200</a:t>
              </a:r>
              <a:r>
                <a:rPr lang="zh-CN" altLang="en-US" sz="11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100" dirty="0">
                  <a:solidFill>
                    <a:schemeClr val="tx1">
                      <a:lumMod val="50000"/>
                      <a:lumOff val="50000"/>
                    </a:schemeClr>
                  </a:solidFill>
                  <a:latin typeface="+mn-ea"/>
                  <a:cs typeface="Open Sans Light" panose="020B0306030504020204" pitchFamily="34" charset="0"/>
                </a:rPr>
                <a:t>5</a:t>
              </a:r>
              <a:r>
                <a:rPr lang="zh-CN" altLang="en-US" sz="1100" dirty="0">
                  <a:solidFill>
                    <a:schemeClr val="tx1">
                      <a:lumMod val="50000"/>
                      <a:lumOff val="50000"/>
                    </a:schemeClr>
                  </a:solidFill>
                  <a:latin typeface="+mn-ea"/>
                  <a:cs typeface="Open Sans Light" panose="020B0306030504020204" pitchFamily="34" charset="0"/>
                </a:rPr>
                <a:t>分钟之内。</a:t>
              </a:r>
            </a:p>
          </p:txBody>
        </p:sp>
      </p:grpSp>
      <p:sp>
        <p:nvSpPr>
          <p:cNvPr id="28" name="Rectangle 27"/>
          <p:cNvSpPr/>
          <p:nvPr/>
        </p:nvSpPr>
        <p:spPr>
          <a:xfrm>
            <a:off x="857102" y="5619765"/>
            <a:ext cx="10361851" cy="738664"/>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anose="020B0306030504020204" pitchFamily="34" charset="0"/>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anose="020B0306030504020204" pitchFamily="34" charset="0"/>
              </a:rPr>
              <a:t>200</a:t>
            </a:r>
            <a:r>
              <a:rPr lang="zh-CN" altLang="en-US" sz="13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300" dirty="0">
                <a:solidFill>
                  <a:schemeClr val="tx1">
                    <a:lumMod val="50000"/>
                    <a:lumOff val="50000"/>
                  </a:schemeClr>
                </a:solidFill>
                <a:latin typeface="+mn-ea"/>
                <a:cs typeface="Open Sans Light" panose="020B0306030504020204" pitchFamily="34" charset="0"/>
              </a:rPr>
              <a:t>5</a:t>
            </a:r>
            <a:r>
              <a:rPr lang="zh-CN" altLang="en-US" sz="1300" dirty="0">
                <a:solidFill>
                  <a:schemeClr val="tx1">
                    <a:lumMod val="50000"/>
                    <a:lumOff val="50000"/>
                  </a:schemeClr>
                </a:solidFill>
                <a:latin typeface="+mn-ea"/>
                <a:cs typeface="Open Sans Light" panose="020B0306030504020204" pitchFamily="34" charset="0"/>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anose="020B0306030504020204" pitchFamily="34" charset="0"/>
              </a:rPr>
              <a:t>200</a:t>
            </a:r>
            <a:r>
              <a:rPr lang="zh-CN" altLang="en-US" sz="1300" dirty="0">
                <a:solidFill>
                  <a:schemeClr val="tx1">
                    <a:lumMod val="50000"/>
                    <a:lumOff val="50000"/>
                  </a:schemeClr>
                </a:solidFill>
                <a:latin typeface="+mn-ea"/>
                <a:cs typeface="Open Sans Light" panose="020B0306030504020204" pitchFamily="34" charset="0"/>
              </a:rPr>
              <a:t>字以内，据统计每页幻灯片的最好控制在</a:t>
            </a:r>
            <a:r>
              <a:rPr lang="en-US" altLang="zh-CN" sz="1300" dirty="0">
                <a:solidFill>
                  <a:schemeClr val="tx1">
                    <a:lumMod val="50000"/>
                    <a:lumOff val="50000"/>
                  </a:schemeClr>
                </a:solidFill>
                <a:latin typeface="+mn-ea"/>
                <a:cs typeface="Open Sans Light" panose="020B0306030504020204" pitchFamily="34" charset="0"/>
              </a:rPr>
              <a:t>5</a:t>
            </a:r>
            <a:r>
              <a:rPr lang="zh-CN" altLang="en-US" sz="1300" dirty="0">
                <a:solidFill>
                  <a:schemeClr val="tx1">
                    <a:lumMod val="50000"/>
                    <a:lumOff val="50000"/>
                  </a:schemeClr>
                </a:solidFill>
                <a:latin typeface="+mn-ea"/>
                <a:cs typeface="Open Sans Light" panose="020B0306030504020204" pitchFamily="34" charset="0"/>
              </a:rPr>
              <a:t>分钟之内。</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500"/>
                                        <p:tgtEl>
                                          <p:spTgt spid="1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Left)">
                                      <p:cBhvr>
                                        <p:cTn id="23" dur="500"/>
                                        <p:tgtEl>
                                          <p:spTgt spid="2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274" y="1695019"/>
            <a:ext cx="12190413" cy="15799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pic>
        <p:nvPicPr>
          <p:cNvPr id="4" name="图片 3"/>
          <p:cNvPicPr>
            <a:picLocks noChangeAspect="1"/>
          </p:cNvPicPr>
          <p:nvPr/>
        </p:nvPicPr>
        <p:blipFill rotWithShape="1">
          <a:blip r:embed="rId3"/>
          <a:srcRect t="9750" b="72490"/>
          <a:stretch>
            <a:fillRect/>
          </a:stretch>
        </p:blipFill>
        <p:spPr>
          <a:xfrm>
            <a:off x="13276" y="1672815"/>
            <a:ext cx="12705806" cy="1561485"/>
          </a:xfrm>
          <a:prstGeom prst="rect">
            <a:avLst/>
          </a:prstGeom>
        </p:spPr>
      </p:pic>
      <p:sp>
        <p:nvSpPr>
          <p:cNvPr id="5" name="文本框 4"/>
          <p:cNvSpPr txBox="1"/>
          <p:nvPr/>
        </p:nvSpPr>
        <p:spPr>
          <a:xfrm>
            <a:off x="1341050" y="1870477"/>
            <a:ext cx="3906738" cy="523220"/>
          </a:xfrm>
          <a:prstGeom prst="rect">
            <a:avLst/>
          </a:prstGeom>
          <a:noFill/>
        </p:spPr>
        <p:txBody>
          <a:bodyPr wrap="square" lIns="91414" tIns="45707" rIns="91414" bIns="45707" rtlCol="0">
            <a:spAutoFit/>
          </a:bodyPr>
          <a:lstStyle/>
          <a:p>
            <a:r>
              <a:rPr lang="zh-CN" altLang="en-US" sz="2800" b="1" dirty="0">
                <a:solidFill>
                  <a:srgbClr val="313131"/>
                </a:solidFill>
                <a:latin typeface="微软雅黑" panose="020B0503020204020204" charset="-122"/>
                <a:ea typeface="微软雅黑" panose="020B0503020204020204" charset="-122"/>
              </a:rPr>
              <a:t>单击此处添加</a:t>
            </a:r>
            <a:r>
              <a:rPr lang="zh-CN" altLang="en-US" sz="2800" dirty="0">
                <a:solidFill>
                  <a:srgbClr val="0B3F5B"/>
                </a:solidFill>
                <a:latin typeface="微软雅黑" panose="020B0503020204020204" charset="-122"/>
                <a:ea typeface="微软雅黑" panose="020B0503020204020204" charset="-122"/>
              </a:rPr>
              <a:t>你的标题</a:t>
            </a:r>
            <a:endParaRPr lang="en-US" altLang="zh-CN" sz="2000" dirty="0">
              <a:solidFill>
                <a:srgbClr val="0B3F5B"/>
              </a:solidFill>
              <a:latin typeface="微软雅黑" panose="020B0503020204020204" charset="-122"/>
              <a:ea typeface="微软雅黑" panose="020B0503020204020204" charset="-122"/>
            </a:endParaRPr>
          </a:p>
        </p:txBody>
      </p:sp>
      <p:sp>
        <p:nvSpPr>
          <p:cNvPr id="6" name="文本框 6"/>
          <p:cNvSpPr txBox="1"/>
          <p:nvPr/>
        </p:nvSpPr>
        <p:spPr>
          <a:xfrm>
            <a:off x="1341051" y="2505987"/>
            <a:ext cx="9567408" cy="572464"/>
          </a:xfrm>
          <a:prstGeom prst="rect">
            <a:avLst/>
          </a:prstGeom>
          <a:noFill/>
        </p:spPr>
        <p:txBody>
          <a:bodyPr wrap="square" lIns="91414" tIns="45707" rIns="91414" bIns="45707" rtlCol="0">
            <a:spAutoFit/>
          </a:bodyPr>
          <a:lstStyle/>
          <a:p>
            <a:pPr>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7089103" y="3543302"/>
            <a:ext cx="4684683" cy="860817"/>
            <a:chOff x="7076749" y="2727736"/>
            <a:chExt cx="4685293" cy="860818"/>
          </a:xfrm>
        </p:grpSpPr>
        <p:grpSp>
          <p:nvGrpSpPr>
            <p:cNvPr id="8" name="组合 7"/>
            <p:cNvGrpSpPr/>
            <p:nvPr/>
          </p:nvGrpSpPr>
          <p:grpSpPr>
            <a:xfrm>
              <a:off x="8472643" y="2764395"/>
              <a:ext cx="3289399" cy="824159"/>
              <a:chOff x="8242848" y="2835708"/>
              <a:chExt cx="2083546" cy="824159"/>
            </a:xfrm>
          </p:grpSpPr>
          <p:sp>
            <p:nvSpPr>
              <p:cNvPr id="10" name="文本框 20"/>
              <p:cNvSpPr txBox="1"/>
              <p:nvPr/>
            </p:nvSpPr>
            <p:spPr>
              <a:xfrm>
                <a:off x="8242848" y="2835708"/>
                <a:ext cx="2083546"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rPr>
                  <a:t>添加文本标题</a:t>
                </a:r>
                <a:endParaRPr lang="en-US" altLang="zh-CN" dirty="0">
                  <a:solidFill>
                    <a:schemeClr val="tx1">
                      <a:lumMod val="85000"/>
                      <a:lumOff val="15000"/>
                    </a:schemeClr>
                  </a:solidFill>
                  <a:latin typeface="微软雅黑" panose="020B0503020204020204" charset="-122"/>
                  <a:ea typeface="微软雅黑" panose="020B0503020204020204" charset="-122"/>
                </a:endParaRPr>
              </a:p>
            </p:txBody>
          </p:sp>
          <p:sp>
            <p:nvSpPr>
              <p:cNvPr id="11" name="文本框 21"/>
              <p:cNvSpPr txBox="1"/>
              <p:nvPr/>
            </p:nvSpPr>
            <p:spPr>
              <a:xfrm>
                <a:off x="8242849" y="3142803"/>
                <a:ext cx="1927407" cy="517064"/>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微软雅黑" panose="020B0503020204020204" charset="-122"/>
                    <a:ea typeface="微软雅黑" panose="020B0503020204020204" charset="-122"/>
                  </a:rPr>
                  <a:t>添加文本添加文本添加文本添加文本</a:t>
                </a:r>
                <a:endParaRPr lang="en-US" altLang="zh-CN" sz="1100" dirty="0">
                  <a:solidFill>
                    <a:schemeClr val="tx1">
                      <a:lumMod val="85000"/>
                      <a:lumOff val="15000"/>
                    </a:schemeClr>
                  </a:solidFill>
                  <a:latin typeface="微软雅黑" panose="020B0503020204020204" charset="-122"/>
                  <a:ea typeface="微软雅黑" panose="020B0503020204020204" charset="-122"/>
                </a:endParaRPr>
              </a:p>
              <a:p>
                <a:pPr>
                  <a:lnSpc>
                    <a:spcPct val="120000"/>
                  </a:lnSpc>
                </a:pPr>
                <a:r>
                  <a:rPr lang="zh-CN" altLang="en-US" sz="1100" dirty="0">
                    <a:solidFill>
                      <a:schemeClr val="tx1">
                        <a:lumMod val="85000"/>
                        <a:lumOff val="15000"/>
                      </a:schemeClr>
                    </a:solidFill>
                    <a:latin typeface="微软雅黑" panose="020B0503020204020204" charset="-122"/>
                    <a:ea typeface="微软雅黑" panose="020B0503020204020204" charset="-122"/>
                  </a:rPr>
                  <a:t>添加文本添加文本添加文本添加文本</a:t>
                </a:r>
                <a:endParaRPr lang="en-US" altLang="zh-CN" sz="1100" dirty="0">
                  <a:solidFill>
                    <a:schemeClr val="tx1">
                      <a:lumMod val="85000"/>
                      <a:lumOff val="15000"/>
                    </a:schemeClr>
                  </a:solidFill>
                  <a:latin typeface="微软雅黑" panose="020B0503020204020204" charset="-122"/>
                  <a:ea typeface="微软雅黑" panose="020B0503020204020204" charset="-122"/>
                </a:endParaRPr>
              </a:p>
            </p:txBody>
          </p:sp>
        </p:grpSp>
        <p:sp>
          <p:nvSpPr>
            <p:cNvPr id="9" name="文本框 22"/>
            <p:cNvSpPr txBox="1"/>
            <p:nvPr/>
          </p:nvSpPr>
          <p:spPr>
            <a:xfrm>
              <a:off x="7076749" y="2727736"/>
              <a:ext cx="1387148" cy="769442"/>
            </a:xfrm>
            <a:prstGeom prst="rect">
              <a:avLst/>
            </a:prstGeom>
            <a:noFill/>
          </p:spPr>
          <p:txBody>
            <a:bodyPr wrap="square" rtlCol="0">
              <a:spAutoFit/>
            </a:bodyPr>
            <a:lstStyle/>
            <a:p>
              <a:pPr algn="ctr"/>
              <a:r>
                <a:rPr lang="en-US" altLang="zh-CN" sz="4400" dirty="0">
                  <a:solidFill>
                    <a:schemeClr val="accent1"/>
                  </a:solidFill>
                  <a:latin typeface="Radikal Thin" pitchFamily="50" charset="0"/>
                  <a:ea typeface="Microsoft YaHei UI" panose="020B0503020204020204" pitchFamily="34" charset="-122"/>
                </a:rPr>
                <a:t>21%</a:t>
              </a:r>
              <a:endParaRPr lang="zh-CN" altLang="en-US" sz="4400" dirty="0">
                <a:solidFill>
                  <a:schemeClr val="accent1"/>
                </a:solidFill>
                <a:latin typeface="Radikal Thin" pitchFamily="50" charset="0"/>
                <a:ea typeface="Microsoft YaHei UI" panose="020B0503020204020204" pitchFamily="34" charset="-122"/>
              </a:endParaRPr>
            </a:p>
          </p:txBody>
        </p:sp>
      </p:grpSp>
      <p:grpSp>
        <p:nvGrpSpPr>
          <p:cNvPr id="12" name="组合 11"/>
          <p:cNvGrpSpPr/>
          <p:nvPr/>
        </p:nvGrpSpPr>
        <p:grpSpPr>
          <a:xfrm>
            <a:off x="1546396" y="3863765"/>
            <a:ext cx="4763179" cy="1589768"/>
            <a:chOff x="1533322" y="3048201"/>
            <a:chExt cx="4763798" cy="1589768"/>
          </a:xfrm>
        </p:grpSpPr>
        <p:sp>
          <p:nvSpPr>
            <p:cNvPr id="13" name="流程图: 手动操作 12"/>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04457" y="3201520"/>
              <a:ext cx="3240062" cy="833173"/>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流程图: 手动输入 16"/>
            <p:cNvSpPr/>
            <p:nvPr/>
          </p:nvSpPr>
          <p:spPr>
            <a:xfrm rot="5400000">
              <a:off x="2455779" y="3023468"/>
              <a:ext cx="644774" cy="947419"/>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手动输入 17"/>
            <p:cNvSpPr/>
            <p:nvPr/>
          </p:nvSpPr>
          <p:spPr>
            <a:xfrm rot="5400000">
              <a:off x="4220374" y="3278097"/>
              <a:ext cx="534007" cy="1033298"/>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rot="16200000">
            <a:off x="9043821" y="2726303"/>
            <a:ext cx="0" cy="3599531"/>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170169" y="4676341"/>
            <a:ext cx="2883314" cy="634110"/>
            <a:chOff x="7466678" y="2801869"/>
            <a:chExt cx="2883689" cy="634110"/>
          </a:xfrm>
        </p:grpSpPr>
        <p:sp>
          <p:nvSpPr>
            <p:cNvPr id="21" name="文本框 34"/>
            <p:cNvSpPr txBox="1"/>
            <p:nvPr/>
          </p:nvSpPr>
          <p:spPr>
            <a:xfrm>
              <a:off x="7466679" y="2801869"/>
              <a:ext cx="1715209"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rPr>
                <a:t>添加文本标题</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22" name="文本框 35"/>
            <p:cNvSpPr txBox="1"/>
            <p:nvPr/>
          </p:nvSpPr>
          <p:spPr>
            <a:xfrm>
              <a:off x="7466678" y="3140513"/>
              <a:ext cx="2883689" cy="29546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微软雅黑" panose="020B0503020204020204" charset="-122"/>
                  <a:ea typeface="微软雅黑" panose="020B0503020204020204" charset="-122"/>
                </a:rPr>
                <a:t>添加文本添加文本添加文本添加文本</a:t>
              </a:r>
            </a:p>
          </p:txBody>
        </p:sp>
      </p:grpSp>
      <p:sp>
        <p:nvSpPr>
          <p:cNvPr id="23" name="文本框 36"/>
          <p:cNvSpPr txBox="1"/>
          <p:nvPr/>
        </p:nvSpPr>
        <p:spPr>
          <a:xfrm>
            <a:off x="7178421" y="5226056"/>
            <a:ext cx="2883314" cy="295429"/>
          </a:xfrm>
          <a:prstGeom prst="rect">
            <a:avLst/>
          </a:prstGeom>
          <a:noFill/>
        </p:spPr>
        <p:txBody>
          <a:bodyPr wrap="square" lIns="91414" tIns="45707" rIns="91414" bIns="45707" rtlCol="0">
            <a:spAutoFit/>
          </a:bodyPr>
          <a:lstStyle/>
          <a:p>
            <a:pPr>
              <a:lnSpc>
                <a:spcPct val="120000"/>
              </a:lnSpc>
            </a:pPr>
            <a:r>
              <a:rPr lang="zh-CN" altLang="en-US" sz="1100" dirty="0">
                <a:solidFill>
                  <a:schemeClr val="tx1">
                    <a:lumMod val="85000"/>
                    <a:lumOff val="15000"/>
                  </a:schemeClr>
                </a:solidFill>
                <a:latin typeface="微软雅黑" panose="020B0503020204020204" charset="-122"/>
                <a:ea typeface="微软雅黑" panose="020B0503020204020204" charset="-122"/>
              </a:rPr>
              <a:t>添加文本添加文本添加文本添加文本</a:t>
            </a:r>
          </a:p>
        </p:txBody>
      </p:sp>
      <p:sp>
        <p:nvSpPr>
          <p:cNvPr id="24" name="文本框 37"/>
          <p:cNvSpPr txBox="1"/>
          <p:nvPr/>
        </p:nvSpPr>
        <p:spPr>
          <a:xfrm>
            <a:off x="7178421" y="5437827"/>
            <a:ext cx="2883314" cy="295429"/>
          </a:xfrm>
          <a:prstGeom prst="rect">
            <a:avLst/>
          </a:prstGeom>
          <a:noFill/>
        </p:spPr>
        <p:txBody>
          <a:bodyPr wrap="square" lIns="91414" tIns="45707" rIns="91414" bIns="45707" rtlCol="0">
            <a:spAutoFit/>
          </a:bodyPr>
          <a:lstStyle/>
          <a:p>
            <a:pPr>
              <a:lnSpc>
                <a:spcPct val="120000"/>
              </a:lnSpc>
            </a:pPr>
            <a:r>
              <a:rPr lang="zh-CN" altLang="en-US" sz="1100" dirty="0">
                <a:solidFill>
                  <a:schemeClr val="tx1">
                    <a:lumMod val="85000"/>
                    <a:lumOff val="15000"/>
                  </a:schemeClr>
                </a:solidFill>
                <a:latin typeface="微软雅黑" panose="020B0503020204020204" charset="-122"/>
                <a:ea typeface="微软雅黑" panose="020B0503020204020204" charset="-122"/>
              </a:rPr>
              <a:t>添加文本添加文本添加文本添加文本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75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17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750" fill="hold"/>
                                        <p:tgtEl>
                                          <p:spTgt spid="19"/>
                                        </p:tgtEl>
                                        <p:attrNameLst>
                                          <p:attrName>ppt_w</p:attrName>
                                        </p:attrNameLst>
                                      </p:cBhvr>
                                      <p:tavLst>
                                        <p:tav tm="0">
                                          <p:val>
                                            <p:fltVal val="0"/>
                                          </p:val>
                                        </p:tav>
                                        <p:tav tm="100000">
                                          <p:val>
                                            <p:strVal val="#ppt_w"/>
                                          </p:val>
                                        </p:tav>
                                      </p:tavLst>
                                    </p:anim>
                                    <p:anim calcmode="lin" valueType="num">
                                      <p:cBhvr>
                                        <p:cTn id="33" dur="750" fill="hold"/>
                                        <p:tgtEl>
                                          <p:spTgt spid="19"/>
                                        </p:tgtEl>
                                        <p:attrNameLst>
                                          <p:attrName>ppt_h</p:attrName>
                                        </p:attrNameLst>
                                      </p:cBhvr>
                                      <p:tavLst>
                                        <p:tav tm="0">
                                          <p:val>
                                            <p:fltVal val="0"/>
                                          </p:val>
                                        </p:tav>
                                        <p:tav tm="100000">
                                          <p:val>
                                            <p:strVal val="#ppt_h"/>
                                          </p:val>
                                        </p:tav>
                                      </p:tavLst>
                                    </p:anim>
                                    <p:animEffect transition="in" filter="fade">
                                      <p:cBhvr>
                                        <p:cTn id="34" dur="750"/>
                                        <p:tgtEl>
                                          <p:spTgt spid="19"/>
                                        </p:tgtEl>
                                      </p:cBhvr>
                                    </p:animEffect>
                                  </p:childTnLst>
                                </p:cTn>
                              </p:par>
                            </p:childTnLst>
                          </p:cTn>
                        </p:par>
                        <p:par>
                          <p:cTn id="35" fill="hold">
                            <p:stCondLst>
                              <p:cond delay="1750"/>
                            </p:stCondLst>
                            <p:childTnLst>
                              <p:par>
                                <p:cTn id="36" presetID="18" presetClass="entr" presetSubtype="3" fill="hold" nodeType="after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strips(upRight)">
                                      <p:cBhvr>
                                        <p:cTn id="38" dur="750"/>
                                        <p:tgtEl>
                                          <p:spTgt spid="20"/>
                                        </p:tgtEl>
                                      </p:cBhvr>
                                    </p:animEffect>
                                  </p:childTnLst>
                                </p:cTn>
                              </p:par>
                            </p:childTnLst>
                          </p:cTn>
                        </p:par>
                        <p:par>
                          <p:cTn id="39" fill="hold">
                            <p:stCondLst>
                              <p:cond delay="3000"/>
                            </p:stCondLst>
                            <p:childTnLst>
                              <p:par>
                                <p:cTn id="40" presetID="18" presetClass="entr" presetSubtype="3" fill="hold" grpId="0" nodeType="after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strips(upRight)">
                                      <p:cBhvr>
                                        <p:cTn id="42" dur="750"/>
                                        <p:tgtEl>
                                          <p:spTgt spid="23"/>
                                        </p:tgtEl>
                                      </p:cBhvr>
                                    </p:animEffect>
                                  </p:childTnLst>
                                </p:cTn>
                              </p:par>
                            </p:childTnLst>
                          </p:cTn>
                        </p:par>
                        <p:par>
                          <p:cTn id="43" fill="hold">
                            <p:stCondLst>
                              <p:cond delay="4250"/>
                            </p:stCondLst>
                            <p:childTnLst>
                              <p:par>
                                <p:cTn id="44" presetID="18" presetClass="entr" presetSubtype="3"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strips(upRight)">
                                      <p:cBhvr>
                                        <p:cTn id="46"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59423" y="2122952"/>
            <a:ext cx="2531760" cy="824401"/>
            <a:chOff x="1324027" y="1558644"/>
            <a:chExt cx="1899067" cy="618301"/>
          </a:xfrm>
        </p:grpSpPr>
        <p:sp>
          <p:nvSpPr>
            <p:cNvPr id="9"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0" name="标题层"/>
            <p:cNvSpPr txBox="1"/>
            <p:nvPr/>
          </p:nvSpPr>
          <p:spPr bwMode="auto">
            <a:xfrm>
              <a:off x="2267177" y="1667739"/>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01</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1" name="组合 10"/>
          <p:cNvGrpSpPr/>
          <p:nvPr/>
        </p:nvGrpSpPr>
        <p:grpSpPr>
          <a:xfrm>
            <a:off x="4109129" y="2994347"/>
            <a:ext cx="2467404" cy="727171"/>
            <a:chOff x="3153253" y="2245760"/>
            <a:chExt cx="1850794" cy="545378"/>
          </a:xfrm>
        </p:grpSpPr>
        <p:sp>
          <p:nvSpPr>
            <p:cNvPr id="12"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3" name="标题层"/>
            <p:cNvSpPr txBox="1"/>
            <p:nvPr/>
          </p:nvSpPr>
          <p:spPr bwMode="auto">
            <a:xfrm>
              <a:off x="3273199" y="2318394"/>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02</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4" name="组合 13"/>
          <p:cNvGrpSpPr/>
          <p:nvPr/>
        </p:nvGrpSpPr>
        <p:grpSpPr>
          <a:xfrm>
            <a:off x="4109128" y="3846137"/>
            <a:ext cx="2175753" cy="655960"/>
            <a:chOff x="3153252" y="2884603"/>
            <a:chExt cx="1632027" cy="491970"/>
          </a:xfrm>
        </p:grpSpPr>
        <p:sp>
          <p:nvSpPr>
            <p:cNvPr id="15"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solidFill>
              <a:schemeClr val="accent4"/>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6" name="标题层"/>
            <p:cNvSpPr txBox="1"/>
            <p:nvPr/>
          </p:nvSpPr>
          <p:spPr bwMode="auto">
            <a:xfrm>
              <a:off x="3273199" y="2930532"/>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03</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7" name="组合 16"/>
          <p:cNvGrpSpPr/>
          <p:nvPr/>
        </p:nvGrpSpPr>
        <p:grpSpPr>
          <a:xfrm>
            <a:off x="4109130" y="4626716"/>
            <a:ext cx="1718420" cy="617616"/>
            <a:chOff x="3153253" y="3470037"/>
            <a:chExt cx="1288983" cy="463212"/>
          </a:xfrm>
        </p:grpSpPr>
        <p:sp>
          <p:nvSpPr>
            <p:cNvPr id="18"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solidFill>
              <a:schemeClr val="accent3"/>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9" name="标题层"/>
            <p:cNvSpPr txBox="1"/>
            <p:nvPr/>
          </p:nvSpPr>
          <p:spPr bwMode="auto">
            <a:xfrm>
              <a:off x="3273199" y="3501587"/>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04</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20" name="组合 19"/>
          <p:cNvGrpSpPr/>
          <p:nvPr/>
        </p:nvGrpSpPr>
        <p:grpSpPr>
          <a:xfrm>
            <a:off x="4109130" y="5344690"/>
            <a:ext cx="1143331" cy="558341"/>
            <a:chOff x="3153254" y="4008517"/>
            <a:chExt cx="857610" cy="418756"/>
          </a:xfrm>
        </p:grpSpPr>
        <p:sp>
          <p:nvSpPr>
            <p:cNvPr id="21"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solidFill>
              <a:schemeClr val="tx2"/>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2" name="标题层"/>
            <p:cNvSpPr txBox="1"/>
            <p:nvPr/>
          </p:nvSpPr>
          <p:spPr bwMode="auto">
            <a:xfrm>
              <a:off x="3273199" y="4008517"/>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05</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23" name="组合 22"/>
          <p:cNvGrpSpPr/>
          <p:nvPr/>
        </p:nvGrpSpPr>
        <p:grpSpPr>
          <a:xfrm>
            <a:off x="1295299" y="2994348"/>
            <a:ext cx="2750542" cy="2895779"/>
            <a:chOff x="971600" y="2245761"/>
            <a:chExt cx="2063175" cy="2171834"/>
          </a:xfrm>
        </p:grpSpPr>
        <p:sp>
          <p:nvSpPr>
            <p:cNvPr id="24"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5"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6" name="矩形 25"/>
            <p:cNvSpPr/>
            <p:nvPr/>
          </p:nvSpPr>
          <p:spPr>
            <a:xfrm>
              <a:off x="1318054" y="3168485"/>
              <a:ext cx="1521423" cy="715580"/>
            </a:xfrm>
            <a:prstGeom prst="rect">
              <a:avLst/>
            </a:prstGeom>
            <a:effectLst/>
          </p:spPr>
          <p:txBody>
            <a:bodyPr wrap="square">
              <a:spAutoFit/>
            </a:bodyPr>
            <a:lstStyle/>
            <a:p>
              <a:pPr algn="just">
                <a:defRPr/>
              </a:pPr>
              <a:r>
                <a:rPr lang="zh-CN" altLang="en-US" sz="1400" dirty="0">
                  <a:solidFill>
                    <a:schemeClr val="bg1"/>
                  </a:solidFill>
                  <a:latin typeface="微软雅黑" panose="020B0503020204020204" charset="-122"/>
                  <a:ea typeface="微软雅黑" panose="020B0503020204020204" charset="-122"/>
                </a:rPr>
                <a:t>请在此处输入您的文本，或者复制您的文本粘贴到此处请在此处请在此处输入您的文本</a:t>
              </a:r>
              <a:endParaRPr lang="zh-CN" altLang="en-US" sz="1400" kern="0" dirty="0">
                <a:solidFill>
                  <a:schemeClr val="bg1"/>
                </a:solidFill>
                <a:latin typeface="微软雅黑" panose="020B0503020204020204" charset="-122"/>
                <a:ea typeface="微软雅黑" panose="020B0503020204020204" charset="-122"/>
              </a:endParaRPr>
            </a:p>
          </p:txBody>
        </p:sp>
      </p:grpSp>
      <p:sp>
        <p:nvSpPr>
          <p:cNvPr id="27" name="Freeform 42"/>
          <p:cNvSpPr>
            <a:spLocks noEditPoints="1"/>
          </p:cNvSpPr>
          <p:nvPr/>
        </p:nvSpPr>
        <p:spPr bwMode="auto">
          <a:xfrm>
            <a:off x="6768529" y="2261467"/>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1"/>
          </a:solidFill>
          <a:ln>
            <a:noFill/>
          </a:ln>
        </p:spPr>
        <p:txBody>
          <a:bodyPr vert="horz" wrap="square" lIns="121908" tIns="60954" rIns="121908" bIns="60954" numCol="1" anchor="t" anchorCtr="0" compatLnSpc="1"/>
          <a:lstStyle/>
          <a:p>
            <a:pPr defTabSz="1219200">
              <a:defRPr/>
            </a:pPr>
            <a:endParaRPr lang="zh-CN" altLang="en-US" sz="2400" kern="0">
              <a:solidFill>
                <a:prstClr val="black"/>
              </a:solidFill>
              <a:ea typeface="微软雅黑" panose="020B0503020204020204" charset="-122"/>
            </a:endParaRPr>
          </a:p>
        </p:txBody>
      </p:sp>
      <p:sp>
        <p:nvSpPr>
          <p:cNvPr id="28" name="矩形 27"/>
          <p:cNvSpPr/>
          <p:nvPr/>
        </p:nvSpPr>
        <p:spPr>
          <a:xfrm>
            <a:off x="7213654" y="2180861"/>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29" name="Freeform 42"/>
          <p:cNvSpPr>
            <a:spLocks noEditPoints="1"/>
          </p:cNvSpPr>
          <p:nvPr/>
        </p:nvSpPr>
        <p:spPr bwMode="auto">
          <a:xfrm>
            <a:off x="6768529" y="3058639"/>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2"/>
          </a:solidFill>
          <a:ln>
            <a:noFill/>
          </a:ln>
        </p:spPr>
        <p:txBody>
          <a:bodyPr vert="horz" wrap="square" lIns="121908" tIns="60954" rIns="121908" bIns="60954" numCol="1" anchor="t" anchorCtr="0" compatLnSpc="1"/>
          <a:lstStyle/>
          <a:p>
            <a:pPr defTabSz="1219200">
              <a:defRPr/>
            </a:pPr>
            <a:endParaRPr lang="zh-CN" altLang="en-US" sz="2400" kern="0">
              <a:solidFill>
                <a:prstClr val="black"/>
              </a:solidFill>
              <a:ea typeface="微软雅黑" panose="020B0503020204020204" charset="-122"/>
            </a:endParaRPr>
          </a:p>
        </p:txBody>
      </p:sp>
      <p:sp>
        <p:nvSpPr>
          <p:cNvPr id="30" name="矩形 29"/>
          <p:cNvSpPr/>
          <p:nvPr/>
        </p:nvSpPr>
        <p:spPr>
          <a:xfrm>
            <a:off x="7213654" y="2978033"/>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31" name="Freeform 42"/>
          <p:cNvSpPr>
            <a:spLocks noEditPoints="1"/>
          </p:cNvSpPr>
          <p:nvPr/>
        </p:nvSpPr>
        <p:spPr bwMode="auto">
          <a:xfrm>
            <a:off x="6768529" y="3855811"/>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4"/>
          </a:solidFill>
          <a:ln>
            <a:noFill/>
          </a:ln>
        </p:spPr>
        <p:txBody>
          <a:bodyPr vert="horz" wrap="square" lIns="121908" tIns="60954" rIns="121908" bIns="60954" numCol="1" anchor="t" anchorCtr="0" compatLnSpc="1"/>
          <a:lstStyle/>
          <a:p>
            <a:pPr defTabSz="1219200">
              <a:defRPr/>
            </a:pPr>
            <a:endParaRPr lang="zh-CN" altLang="en-US" sz="2400" kern="0">
              <a:solidFill>
                <a:prstClr val="black"/>
              </a:solidFill>
              <a:ea typeface="微软雅黑" panose="020B0503020204020204" charset="-122"/>
            </a:endParaRPr>
          </a:p>
        </p:txBody>
      </p:sp>
      <p:sp>
        <p:nvSpPr>
          <p:cNvPr id="32" name="矩形 31"/>
          <p:cNvSpPr/>
          <p:nvPr/>
        </p:nvSpPr>
        <p:spPr>
          <a:xfrm>
            <a:off x="7213654" y="3775205"/>
            <a:ext cx="4354159" cy="769429"/>
          </a:xfrm>
          <a:prstGeom prst="rect">
            <a:avLst/>
          </a:prstGeom>
        </p:spPr>
        <p:txBody>
          <a:bodyPr wrap="square" lIns="121908" tIns="60954" rIns="121908" bIns="60954">
            <a:spAutoFit/>
          </a:bodyPr>
          <a:lstStyle/>
          <a:p>
            <a:pPr algn="just">
              <a:defRPr/>
            </a:pPr>
            <a:r>
              <a:rPr lang="zh-CN" altLang="en-US" sz="140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33" name="Freeform 42"/>
          <p:cNvSpPr>
            <a:spLocks noEditPoints="1"/>
          </p:cNvSpPr>
          <p:nvPr/>
        </p:nvSpPr>
        <p:spPr bwMode="auto">
          <a:xfrm>
            <a:off x="6768529" y="4652983"/>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3"/>
          </a:solidFill>
          <a:ln>
            <a:noFill/>
          </a:ln>
        </p:spPr>
        <p:txBody>
          <a:bodyPr vert="horz" wrap="square" lIns="121908" tIns="60954" rIns="121908" bIns="60954" numCol="1" anchor="t" anchorCtr="0" compatLnSpc="1"/>
          <a:lstStyle/>
          <a:p>
            <a:pPr defTabSz="1219200">
              <a:defRPr/>
            </a:pPr>
            <a:endParaRPr lang="zh-CN" altLang="en-US" sz="2400" kern="0">
              <a:solidFill>
                <a:prstClr val="black"/>
              </a:solidFill>
              <a:ea typeface="微软雅黑" panose="020B0503020204020204" charset="-122"/>
            </a:endParaRPr>
          </a:p>
        </p:txBody>
      </p:sp>
      <p:sp>
        <p:nvSpPr>
          <p:cNvPr id="34" name="矩形 33"/>
          <p:cNvSpPr/>
          <p:nvPr/>
        </p:nvSpPr>
        <p:spPr>
          <a:xfrm>
            <a:off x="7213654" y="4572377"/>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35" name="Freeform 42"/>
          <p:cNvSpPr>
            <a:spLocks noEditPoints="1"/>
          </p:cNvSpPr>
          <p:nvPr/>
        </p:nvSpPr>
        <p:spPr bwMode="auto">
          <a:xfrm>
            <a:off x="6768529" y="5450158"/>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2"/>
          </a:solidFill>
          <a:ln>
            <a:noFill/>
          </a:ln>
        </p:spPr>
        <p:txBody>
          <a:bodyPr vert="horz" wrap="square" lIns="121908" tIns="60954" rIns="121908" bIns="60954" numCol="1" anchor="t" anchorCtr="0" compatLnSpc="1"/>
          <a:lstStyle/>
          <a:p>
            <a:pPr defTabSz="1219200">
              <a:defRPr/>
            </a:pPr>
            <a:endParaRPr lang="zh-CN" altLang="en-US" sz="2400" kern="0">
              <a:solidFill>
                <a:prstClr val="black"/>
              </a:solidFill>
              <a:ea typeface="微软雅黑" panose="020B0503020204020204" charset="-122"/>
            </a:endParaRPr>
          </a:p>
        </p:txBody>
      </p:sp>
      <p:sp>
        <p:nvSpPr>
          <p:cNvPr id="36" name="矩形 35"/>
          <p:cNvSpPr/>
          <p:nvPr/>
        </p:nvSpPr>
        <p:spPr>
          <a:xfrm>
            <a:off x="7213654" y="5369552"/>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
                                        <p:tgtEl>
                                          <p:spTgt spid="8"/>
                                        </p:tgtEl>
                                        <p:attrNameLst>
                                          <p:attrName>ppt_y</p:attrName>
                                        </p:attrNameLst>
                                      </p:cBhvr>
                                      <p:tavLst>
                                        <p:tav tm="0">
                                          <p:val>
                                            <p:strVal val="#ppt_y+#ppt_h*1.125000"/>
                                          </p:val>
                                        </p:tav>
                                        <p:tav tm="100000">
                                          <p:val>
                                            <p:strVal val="#ppt_y"/>
                                          </p:val>
                                        </p:tav>
                                      </p:tavLst>
                                    </p:anim>
                                    <p:animEffect transition="in" filter="wipe(up)">
                                      <p:cBhvr>
                                        <p:cTn id="12" dur="400"/>
                                        <p:tgtEl>
                                          <p:spTgt spid="8"/>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400"/>
                                        <p:tgtEl>
                                          <p:spTgt spid="11"/>
                                        </p:tgtEl>
                                        <p:attrNameLst>
                                          <p:attrName>ppt_x</p:attrName>
                                        </p:attrNameLst>
                                      </p:cBhvr>
                                      <p:tavLst>
                                        <p:tav tm="0">
                                          <p:val>
                                            <p:strVal val="#ppt_x-#ppt_w*1.125000"/>
                                          </p:val>
                                        </p:tav>
                                        <p:tav tm="100000">
                                          <p:val>
                                            <p:strVal val="#ppt_x"/>
                                          </p:val>
                                        </p:tav>
                                      </p:tavLst>
                                    </p:anim>
                                    <p:animEffect transition="in" filter="wipe(right)">
                                      <p:cBhvr>
                                        <p:cTn id="17" dur="400"/>
                                        <p:tgtEl>
                                          <p:spTgt spid="11"/>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400"/>
                                        <p:tgtEl>
                                          <p:spTgt spid="14"/>
                                        </p:tgtEl>
                                        <p:attrNameLst>
                                          <p:attrName>ppt_x</p:attrName>
                                        </p:attrNameLst>
                                      </p:cBhvr>
                                      <p:tavLst>
                                        <p:tav tm="0">
                                          <p:val>
                                            <p:strVal val="#ppt_x-#ppt_w*1.125000"/>
                                          </p:val>
                                        </p:tav>
                                        <p:tav tm="100000">
                                          <p:val>
                                            <p:strVal val="#ppt_x"/>
                                          </p:val>
                                        </p:tav>
                                      </p:tavLst>
                                    </p:anim>
                                    <p:animEffect transition="in" filter="wipe(right)">
                                      <p:cBhvr>
                                        <p:cTn id="22" dur="400"/>
                                        <p:tgtEl>
                                          <p:spTgt spid="14"/>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400"/>
                                        <p:tgtEl>
                                          <p:spTgt spid="17"/>
                                        </p:tgtEl>
                                        <p:attrNameLst>
                                          <p:attrName>ppt_x</p:attrName>
                                        </p:attrNameLst>
                                      </p:cBhvr>
                                      <p:tavLst>
                                        <p:tav tm="0">
                                          <p:val>
                                            <p:strVal val="#ppt_x-#ppt_w*1.125000"/>
                                          </p:val>
                                        </p:tav>
                                        <p:tav tm="100000">
                                          <p:val>
                                            <p:strVal val="#ppt_x"/>
                                          </p:val>
                                        </p:tav>
                                      </p:tavLst>
                                    </p:anim>
                                    <p:animEffect transition="in" filter="wipe(right)">
                                      <p:cBhvr>
                                        <p:cTn id="27" dur="400"/>
                                        <p:tgtEl>
                                          <p:spTgt spid="17"/>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00"/>
                                        <p:tgtEl>
                                          <p:spTgt spid="20"/>
                                        </p:tgtEl>
                                        <p:attrNameLst>
                                          <p:attrName>ppt_x</p:attrName>
                                        </p:attrNameLst>
                                      </p:cBhvr>
                                      <p:tavLst>
                                        <p:tav tm="0">
                                          <p:val>
                                            <p:strVal val="#ppt_x-#ppt_w*1.125000"/>
                                          </p:val>
                                        </p:tav>
                                        <p:tav tm="100000">
                                          <p:val>
                                            <p:strVal val="#ppt_x"/>
                                          </p:val>
                                        </p:tav>
                                      </p:tavLst>
                                    </p:anim>
                                    <p:animEffect transition="in" filter="wipe(right)">
                                      <p:cBhvr>
                                        <p:cTn id="32" dur="400"/>
                                        <p:tgtEl>
                                          <p:spTgt spid="20"/>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00" fill="hold"/>
                                        <p:tgtEl>
                                          <p:spTgt spid="27"/>
                                        </p:tgtEl>
                                        <p:attrNameLst>
                                          <p:attrName>ppt_w</p:attrName>
                                        </p:attrNameLst>
                                      </p:cBhvr>
                                      <p:tavLst>
                                        <p:tav tm="0">
                                          <p:val>
                                            <p:fltVal val="0"/>
                                          </p:val>
                                        </p:tav>
                                        <p:tav tm="100000">
                                          <p:val>
                                            <p:strVal val="#ppt_w"/>
                                          </p:val>
                                        </p:tav>
                                      </p:tavLst>
                                    </p:anim>
                                    <p:anim calcmode="lin" valueType="num">
                                      <p:cBhvr>
                                        <p:cTn id="37" dur="200" fill="hold"/>
                                        <p:tgtEl>
                                          <p:spTgt spid="27"/>
                                        </p:tgtEl>
                                        <p:attrNameLst>
                                          <p:attrName>ppt_h</p:attrName>
                                        </p:attrNameLst>
                                      </p:cBhvr>
                                      <p:tavLst>
                                        <p:tav tm="0">
                                          <p:val>
                                            <p:fltVal val="0"/>
                                          </p:val>
                                        </p:tav>
                                        <p:tav tm="100000">
                                          <p:val>
                                            <p:strVal val="#ppt_h"/>
                                          </p:val>
                                        </p:tav>
                                      </p:tavLst>
                                    </p:anim>
                                    <p:animEffect transition="in" filter="fade">
                                      <p:cBhvr>
                                        <p:cTn id="38" dur="200"/>
                                        <p:tgtEl>
                                          <p:spTgt spid="27"/>
                                        </p:tgtEl>
                                      </p:cBhvr>
                                    </p:animEffect>
                                  </p:childTnLst>
                                </p:cTn>
                              </p:par>
                              <p:par>
                                <p:cTn id="39" presetID="6" presetClass="emph" presetSubtype="0" autoRev="1" fill="hold" grpId="1" nodeType="withEffect">
                                  <p:stCondLst>
                                    <p:cond delay="150"/>
                                  </p:stCondLst>
                                  <p:childTnLst>
                                    <p:animScale>
                                      <p:cBhvr>
                                        <p:cTn id="40" dur="100" fill="hold"/>
                                        <p:tgtEl>
                                          <p:spTgt spid="27"/>
                                        </p:tgtEl>
                                      </p:cBhvr>
                                      <p:by x="130000" y="130000"/>
                                    </p:animScale>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200" fill="hold"/>
                                        <p:tgtEl>
                                          <p:spTgt spid="29"/>
                                        </p:tgtEl>
                                        <p:attrNameLst>
                                          <p:attrName>ppt_w</p:attrName>
                                        </p:attrNameLst>
                                      </p:cBhvr>
                                      <p:tavLst>
                                        <p:tav tm="0">
                                          <p:val>
                                            <p:fltVal val="0"/>
                                          </p:val>
                                        </p:tav>
                                        <p:tav tm="100000">
                                          <p:val>
                                            <p:strVal val="#ppt_w"/>
                                          </p:val>
                                        </p:tav>
                                      </p:tavLst>
                                    </p:anim>
                                    <p:anim calcmode="lin" valueType="num">
                                      <p:cBhvr>
                                        <p:cTn id="49" dur="200" fill="hold"/>
                                        <p:tgtEl>
                                          <p:spTgt spid="29"/>
                                        </p:tgtEl>
                                        <p:attrNameLst>
                                          <p:attrName>ppt_h</p:attrName>
                                        </p:attrNameLst>
                                      </p:cBhvr>
                                      <p:tavLst>
                                        <p:tav tm="0">
                                          <p:val>
                                            <p:fltVal val="0"/>
                                          </p:val>
                                        </p:tav>
                                        <p:tav tm="100000">
                                          <p:val>
                                            <p:strVal val="#ppt_h"/>
                                          </p:val>
                                        </p:tav>
                                      </p:tavLst>
                                    </p:anim>
                                    <p:animEffect transition="in" filter="fade">
                                      <p:cBhvr>
                                        <p:cTn id="50" dur="200"/>
                                        <p:tgtEl>
                                          <p:spTgt spid="29"/>
                                        </p:tgtEl>
                                      </p:cBhvr>
                                    </p:animEffect>
                                  </p:childTnLst>
                                </p:cTn>
                              </p:par>
                              <p:par>
                                <p:cTn id="51" presetID="6" presetClass="emph" presetSubtype="0" autoRev="1" fill="hold" grpId="1" nodeType="withEffect">
                                  <p:stCondLst>
                                    <p:cond delay="150"/>
                                  </p:stCondLst>
                                  <p:childTnLst>
                                    <p:animScale>
                                      <p:cBhvr>
                                        <p:cTn id="52" dur="100" fill="hold"/>
                                        <p:tgtEl>
                                          <p:spTgt spid="29"/>
                                        </p:tgtEl>
                                      </p:cBhvr>
                                      <p:by x="130000" y="130000"/>
                                    </p:animScale>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200" fill="hold"/>
                                        <p:tgtEl>
                                          <p:spTgt spid="31"/>
                                        </p:tgtEl>
                                        <p:attrNameLst>
                                          <p:attrName>ppt_w</p:attrName>
                                        </p:attrNameLst>
                                      </p:cBhvr>
                                      <p:tavLst>
                                        <p:tav tm="0">
                                          <p:val>
                                            <p:fltVal val="0"/>
                                          </p:val>
                                        </p:tav>
                                        <p:tav tm="100000">
                                          <p:val>
                                            <p:strVal val="#ppt_w"/>
                                          </p:val>
                                        </p:tav>
                                      </p:tavLst>
                                    </p:anim>
                                    <p:anim calcmode="lin" valueType="num">
                                      <p:cBhvr>
                                        <p:cTn id="61" dur="200" fill="hold"/>
                                        <p:tgtEl>
                                          <p:spTgt spid="31"/>
                                        </p:tgtEl>
                                        <p:attrNameLst>
                                          <p:attrName>ppt_h</p:attrName>
                                        </p:attrNameLst>
                                      </p:cBhvr>
                                      <p:tavLst>
                                        <p:tav tm="0">
                                          <p:val>
                                            <p:fltVal val="0"/>
                                          </p:val>
                                        </p:tav>
                                        <p:tav tm="100000">
                                          <p:val>
                                            <p:strVal val="#ppt_h"/>
                                          </p:val>
                                        </p:tav>
                                      </p:tavLst>
                                    </p:anim>
                                    <p:animEffect transition="in" filter="fade">
                                      <p:cBhvr>
                                        <p:cTn id="62" dur="200"/>
                                        <p:tgtEl>
                                          <p:spTgt spid="31"/>
                                        </p:tgtEl>
                                      </p:cBhvr>
                                    </p:animEffect>
                                  </p:childTnLst>
                                </p:cTn>
                              </p:par>
                              <p:par>
                                <p:cTn id="63" presetID="6" presetClass="emph" presetSubtype="0" autoRev="1" fill="hold" grpId="1" nodeType="withEffect">
                                  <p:stCondLst>
                                    <p:cond delay="150"/>
                                  </p:stCondLst>
                                  <p:childTnLst>
                                    <p:animScale>
                                      <p:cBhvr>
                                        <p:cTn id="64" dur="100" fill="hold"/>
                                        <p:tgtEl>
                                          <p:spTgt spid="31"/>
                                        </p:tgtEl>
                                      </p:cBhvr>
                                      <p:by x="130000" y="130000"/>
                                    </p:animScale>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200" fill="hold"/>
                                        <p:tgtEl>
                                          <p:spTgt spid="33"/>
                                        </p:tgtEl>
                                        <p:attrNameLst>
                                          <p:attrName>ppt_w</p:attrName>
                                        </p:attrNameLst>
                                      </p:cBhvr>
                                      <p:tavLst>
                                        <p:tav tm="0">
                                          <p:val>
                                            <p:fltVal val="0"/>
                                          </p:val>
                                        </p:tav>
                                        <p:tav tm="100000">
                                          <p:val>
                                            <p:strVal val="#ppt_w"/>
                                          </p:val>
                                        </p:tav>
                                      </p:tavLst>
                                    </p:anim>
                                    <p:anim calcmode="lin" valueType="num">
                                      <p:cBhvr>
                                        <p:cTn id="73" dur="200" fill="hold"/>
                                        <p:tgtEl>
                                          <p:spTgt spid="33"/>
                                        </p:tgtEl>
                                        <p:attrNameLst>
                                          <p:attrName>ppt_h</p:attrName>
                                        </p:attrNameLst>
                                      </p:cBhvr>
                                      <p:tavLst>
                                        <p:tav tm="0">
                                          <p:val>
                                            <p:fltVal val="0"/>
                                          </p:val>
                                        </p:tav>
                                        <p:tav tm="100000">
                                          <p:val>
                                            <p:strVal val="#ppt_h"/>
                                          </p:val>
                                        </p:tav>
                                      </p:tavLst>
                                    </p:anim>
                                    <p:animEffect transition="in" filter="fade">
                                      <p:cBhvr>
                                        <p:cTn id="74" dur="200"/>
                                        <p:tgtEl>
                                          <p:spTgt spid="33"/>
                                        </p:tgtEl>
                                      </p:cBhvr>
                                    </p:animEffect>
                                  </p:childTnLst>
                                </p:cTn>
                              </p:par>
                              <p:par>
                                <p:cTn id="75" presetID="6" presetClass="emph" presetSubtype="0" autoRev="1" fill="hold" grpId="1" nodeType="withEffect">
                                  <p:stCondLst>
                                    <p:cond delay="150"/>
                                  </p:stCondLst>
                                  <p:childTnLst>
                                    <p:animScale>
                                      <p:cBhvr>
                                        <p:cTn id="76" dur="100" fill="hold"/>
                                        <p:tgtEl>
                                          <p:spTgt spid="33"/>
                                        </p:tgtEl>
                                      </p:cBhvr>
                                      <p:by x="130000" y="130000"/>
                                    </p:animScale>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200" fill="hold"/>
                                        <p:tgtEl>
                                          <p:spTgt spid="35"/>
                                        </p:tgtEl>
                                        <p:attrNameLst>
                                          <p:attrName>ppt_w</p:attrName>
                                        </p:attrNameLst>
                                      </p:cBhvr>
                                      <p:tavLst>
                                        <p:tav tm="0">
                                          <p:val>
                                            <p:fltVal val="0"/>
                                          </p:val>
                                        </p:tav>
                                        <p:tav tm="100000">
                                          <p:val>
                                            <p:strVal val="#ppt_w"/>
                                          </p:val>
                                        </p:tav>
                                      </p:tavLst>
                                    </p:anim>
                                    <p:anim calcmode="lin" valueType="num">
                                      <p:cBhvr>
                                        <p:cTn id="85" dur="200" fill="hold"/>
                                        <p:tgtEl>
                                          <p:spTgt spid="35"/>
                                        </p:tgtEl>
                                        <p:attrNameLst>
                                          <p:attrName>ppt_h</p:attrName>
                                        </p:attrNameLst>
                                      </p:cBhvr>
                                      <p:tavLst>
                                        <p:tav tm="0">
                                          <p:val>
                                            <p:fltVal val="0"/>
                                          </p:val>
                                        </p:tav>
                                        <p:tav tm="100000">
                                          <p:val>
                                            <p:strVal val="#ppt_h"/>
                                          </p:val>
                                        </p:tav>
                                      </p:tavLst>
                                    </p:anim>
                                    <p:animEffect transition="in" filter="fade">
                                      <p:cBhvr>
                                        <p:cTn id="86" dur="200"/>
                                        <p:tgtEl>
                                          <p:spTgt spid="35"/>
                                        </p:tgtEl>
                                      </p:cBhvr>
                                    </p:animEffect>
                                  </p:childTnLst>
                                </p:cTn>
                              </p:par>
                              <p:par>
                                <p:cTn id="87" presetID="6" presetClass="emph" presetSubtype="0" autoRev="1" fill="hold" grpId="1" nodeType="withEffect">
                                  <p:stCondLst>
                                    <p:cond delay="150"/>
                                  </p:stCondLst>
                                  <p:childTnLst>
                                    <p:animScale>
                                      <p:cBhvr>
                                        <p:cTn id="88" dur="100" fill="hold"/>
                                        <p:tgtEl>
                                          <p:spTgt spid="35"/>
                                        </p:tgtEl>
                                      </p:cBhvr>
                                      <p:by x="130000" y="130000"/>
                                    </p:animScale>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P spid="35" grpId="0" animBg="1"/>
      <p:bldP spid="35" grpId="1" animBg="1"/>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57942" y="4339060"/>
            <a:ext cx="2890973" cy="1802849"/>
            <a:chOff x="4547050" y="4164165"/>
            <a:chExt cx="2168512" cy="1352137"/>
          </a:xfrm>
        </p:grpSpPr>
        <p:sp>
          <p:nvSpPr>
            <p:cNvPr id="4" name="任意多边形 3"/>
            <p:cNvSpPr/>
            <p:nvPr/>
          </p:nvSpPr>
          <p:spPr>
            <a:xfrm>
              <a:off x="4547050" y="4164165"/>
              <a:ext cx="2168512" cy="1352137"/>
            </a:xfrm>
            <a:custGeom>
              <a:avLst/>
              <a:gdLst/>
              <a:ahLst/>
              <a:cxnLst/>
              <a:rect l="l" t="t" r="r" b="b"/>
              <a:pathLst>
                <a:path w="1706765" h="1064222">
                  <a:moveTo>
                    <a:pt x="1334493" y="0"/>
                  </a:moveTo>
                  <a:cubicBezTo>
                    <a:pt x="1577893" y="305214"/>
                    <a:pt x="1706886" y="681243"/>
                    <a:pt x="1706765" y="1064222"/>
                  </a:cubicBezTo>
                  <a:lnTo>
                    <a:pt x="0" y="1064222"/>
                  </a:lnTo>
                  <a:close/>
                </a:path>
              </a:pathLst>
            </a:cu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 name="TextBox 4"/>
            <p:cNvSpPr txBox="1"/>
            <p:nvPr/>
          </p:nvSpPr>
          <p:spPr>
            <a:xfrm rot="3640184">
              <a:off x="5941658" y="4837262"/>
              <a:ext cx="776607" cy="277035"/>
            </a:xfrm>
            <a:prstGeom prst="rect">
              <a:avLst/>
            </a:prstGeom>
            <a:noFill/>
          </p:spPr>
          <p:txBody>
            <a:bodyPr wrap="square" rtlCol="0">
              <a:spAutoFit/>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r>
                <a:rPr lang="zh-CN" altLang="en-US" dirty="0">
                  <a:solidFill>
                    <a:schemeClr val="bg1"/>
                  </a:solidFill>
                </a:rPr>
                <a:t>标题</a:t>
              </a:r>
            </a:p>
          </p:txBody>
        </p:sp>
      </p:grpSp>
      <p:cxnSp>
        <p:nvCxnSpPr>
          <p:cNvPr id="6" name="直接连接符 5"/>
          <p:cNvCxnSpPr/>
          <p:nvPr/>
        </p:nvCxnSpPr>
        <p:spPr>
          <a:xfrm>
            <a:off x="2546753" y="3250360"/>
            <a:ext cx="3611191" cy="2891547"/>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57944" y="1508787"/>
            <a:ext cx="0" cy="4633120"/>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157944" y="3010016"/>
            <a:ext cx="3969029" cy="3131891"/>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642804" y="2788745"/>
            <a:ext cx="2260408" cy="2891547"/>
            <a:chOff x="2660450" y="3001430"/>
            <a:chExt cx="1695527" cy="2168660"/>
          </a:xfrm>
        </p:grpSpPr>
        <p:sp>
          <p:nvSpPr>
            <p:cNvPr id="10" name="任意多边形 9"/>
            <p:cNvSpPr/>
            <p:nvPr/>
          </p:nvSpPr>
          <p:spPr>
            <a:xfrm>
              <a:off x="2660450" y="3001430"/>
              <a:ext cx="1695527" cy="2168660"/>
            </a:xfrm>
            <a:custGeom>
              <a:avLst/>
              <a:gdLst/>
              <a:ahLst/>
              <a:cxnLst/>
              <a:rect l="l" t="t" r="r" b="b"/>
              <a:pathLst>
                <a:path w="2255169" h="2884468">
                  <a:moveTo>
                    <a:pt x="2255169" y="0"/>
                  </a:moveTo>
                  <a:lnTo>
                    <a:pt x="2255169" y="2884468"/>
                  </a:lnTo>
                  <a:lnTo>
                    <a:pt x="0" y="1086032"/>
                  </a:lnTo>
                  <a:cubicBezTo>
                    <a:pt x="547309" y="399729"/>
                    <a:pt x="1377354" y="0"/>
                    <a:pt x="2255169" y="0"/>
                  </a:cubicBezTo>
                  <a:close/>
                </a:path>
              </a:pathLst>
            </a:cu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1" name="TextBox 10"/>
            <p:cNvSpPr txBox="1"/>
            <p:nvPr/>
          </p:nvSpPr>
          <p:spPr>
            <a:xfrm rot="19729423">
              <a:off x="3232196" y="3549263"/>
              <a:ext cx="776607" cy="2769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r>
                <a:rPr lang="zh-CN" altLang="en-US" dirty="0">
                  <a:solidFill>
                    <a:schemeClr val="bg1"/>
                  </a:solidFill>
                </a:rPr>
                <a:t>标题</a:t>
              </a:r>
            </a:p>
          </p:txBody>
        </p:sp>
      </p:grpSp>
      <p:grpSp>
        <p:nvGrpSpPr>
          <p:cNvPr id="12" name="组合 11"/>
          <p:cNvGrpSpPr/>
          <p:nvPr/>
        </p:nvGrpSpPr>
        <p:grpSpPr>
          <a:xfrm>
            <a:off x="3266969" y="4339060"/>
            <a:ext cx="2890973" cy="1802849"/>
            <a:chOff x="2378538" y="4164165"/>
            <a:chExt cx="2168512" cy="1352137"/>
          </a:xfrm>
        </p:grpSpPr>
        <p:sp>
          <p:nvSpPr>
            <p:cNvPr id="13" name="任意多边形 12"/>
            <p:cNvSpPr/>
            <p:nvPr/>
          </p:nvSpPr>
          <p:spPr>
            <a:xfrm>
              <a:off x="2378538" y="4164165"/>
              <a:ext cx="2168512" cy="1352137"/>
            </a:xfrm>
            <a:custGeom>
              <a:avLst/>
              <a:gdLst/>
              <a:ahLst/>
              <a:cxnLst/>
              <a:rect l="l" t="t" r="r" b="b"/>
              <a:pathLst>
                <a:path w="1706765" h="1064222">
                  <a:moveTo>
                    <a:pt x="372272" y="0"/>
                  </a:moveTo>
                  <a:lnTo>
                    <a:pt x="1706765" y="1064222"/>
                  </a:lnTo>
                  <a:lnTo>
                    <a:pt x="1" y="1064222"/>
                  </a:lnTo>
                  <a:cubicBezTo>
                    <a:pt x="-120" y="681243"/>
                    <a:pt x="128873" y="305214"/>
                    <a:pt x="372272" y="0"/>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TextBox 13"/>
            <p:cNvSpPr txBox="1"/>
            <p:nvPr/>
          </p:nvSpPr>
          <p:spPr>
            <a:xfrm rot="18043251">
              <a:off x="2523107" y="4678173"/>
              <a:ext cx="776607" cy="380923"/>
            </a:xfrm>
            <a:prstGeom prst="rect">
              <a:avLst/>
            </a:prstGeom>
            <a:noFill/>
          </p:spPr>
          <p:txBody>
            <a:bodyPr wrap="square" rtlCol="0">
              <a:spAutoFit/>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r>
                <a:rPr lang="zh-CN" altLang="en-US" sz="2700" dirty="0">
                  <a:solidFill>
                    <a:schemeClr val="bg1"/>
                  </a:solidFill>
                </a:rPr>
                <a:t>标题</a:t>
              </a:r>
            </a:p>
          </p:txBody>
        </p:sp>
      </p:grpSp>
      <p:grpSp>
        <p:nvGrpSpPr>
          <p:cNvPr id="15" name="组合 14"/>
          <p:cNvGrpSpPr/>
          <p:nvPr/>
        </p:nvGrpSpPr>
        <p:grpSpPr>
          <a:xfrm>
            <a:off x="6157944" y="3264573"/>
            <a:ext cx="2260406" cy="2891547"/>
            <a:chOff x="4547051" y="3358301"/>
            <a:chExt cx="1695525" cy="2168660"/>
          </a:xfrm>
        </p:grpSpPr>
        <p:sp>
          <p:nvSpPr>
            <p:cNvPr id="16" name="任意多边形 15"/>
            <p:cNvSpPr/>
            <p:nvPr/>
          </p:nvSpPr>
          <p:spPr>
            <a:xfrm>
              <a:off x="4547051" y="3358301"/>
              <a:ext cx="1695525" cy="2168660"/>
            </a:xfrm>
            <a:custGeom>
              <a:avLst/>
              <a:gdLst/>
              <a:ahLst/>
              <a:cxnLst/>
              <a:rect l="l" t="t" r="r" b="b"/>
              <a:pathLst>
                <a:path w="2255168" h="2884468">
                  <a:moveTo>
                    <a:pt x="0" y="0"/>
                  </a:moveTo>
                  <a:cubicBezTo>
                    <a:pt x="877815" y="0"/>
                    <a:pt x="1707860" y="399729"/>
                    <a:pt x="2255168" y="1086032"/>
                  </a:cubicBezTo>
                  <a:lnTo>
                    <a:pt x="0" y="2884468"/>
                  </a:ln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TextBox 16"/>
            <p:cNvSpPr txBox="1"/>
            <p:nvPr/>
          </p:nvSpPr>
          <p:spPr>
            <a:xfrm rot="1679910">
              <a:off x="4956079" y="3726908"/>
              <a:ext cx="776607" cy="2769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r>
                <a:rPr lang="zh-CN" altLang="en-US" dirty="0">
                  <a:solidFill>
                    <a:schemeClr val="bg1"/>
                  </a:solidFill>
                </a:rPr>
                <a:t>标题</a:t>
              </a:r>
            </a:p>
          </p:txBody>
        </p:sp>
      </p:grpSp>
      <p:sp>
        <p:nvSpPr>
          <p:cNvPr id="18" name="TextBox 17"/>
          <p:cNvSpPr txBox="1"/>
          <p:nvPr/>
        </p:nvSpPr>
        <p:spPr>
          <a:xfrm>
            <a:off x="911305" y="4023421"/>
            <a:ext cx="2452297" cy="1381328"/>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这里根据您的需要输入介绍文本，这里根据您的需要输入介绍文本，这里根据您的需要输入介绍文本。</a:t>
            </a:r>
          </a:p>
        </p:txBody>
      </p:sp>
      <p:sp>
        <p:nvSpPr>
          <p:cNvPr id="19" name="TextBox 18"/>
          <p:cNvSpPr txBox="1"/>
          <p:nvPr/>
        </p:nvSpPr>
        <p:spPr>
          <a:xfrm>
            <a:off x="2316773" y="1780173"/>
            <a:ext cx="2452297" cy="1058163"/>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a:t>
            </a:r>
          </a:p>
        </p:txBody>
      </p:sp>
      <p:sp>
        <p:nvSpPr>
          <p:cNvPr id="20" name="TextBox 19"/>
          <p:cNvSpPr txBox="1"/>
          <p:nvPr/>
        </p:nvSpPr>
        <p:spPr>
          <a:xfrm>
            <a:off x="6916309" y="2040523"/>
            <a:ext cx="2452297" cy="1058163"/>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a:t>
            </a:r>
          </a:p>
        </p:txBody>
      </p:sp>
      <p:sp>
        <p:nvSpPr>
          <p:cNvPr id="21" name="TextBox 20"/>
          <p:cNvSpPr txBox="1"/>
          <p:nvPr/>
        </p:nvSpPr>
        <p:spPr>
          <a:xfrm>
            <a:off x="9167148" y="4052969"/>
            <a:ext cx="2452297" cy="1381328"/>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3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6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6" presetClass="emph" presetSubtype="0" fill="hold" nodeType="withEffect">
                                  <p:stCondLst>
                                    <p:cond delay="120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62533" y="4238799"/>
            <a:ext cx="3996607"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年度总结</a:t>
            </a:r>
          </a:p>
        </p:txBody>
      </p:sp>
      <p:sp>
        <p:nvSpPr>
          <p:cNvPr id="3" name="Text Box 198"/>
          <p:cNvSpPr txBox="1">
            <a:spLocks noChangeArrowheads="1"/>
          </p:cNvSpPr>
          <p:nvPr/>
        </p:nvSpPr>
        <p:spPr bwMode="ltGray">
          <a:xfrm>
            <a:off x="2770082" y="3212976"/>
            <a:ext cx="678150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a:ln w="18415" cmpd="sng">
                  <a:noFill/>
                  <a:prstDash val="solid"/>
                </a:ln>
                <a:solidFill>
                  <a:schemeClr val="bg2"/>
                </a:solidFill>
                <a:latin typeface="微软雅黑" panose="020B0503020204020204" charset="-122"/>
                <a:ea typeface="微软雅黑" panose="020B0503020204020204" charset="-122"/>
              </a:rPr>
              <a:t>感谢您的观看</a:t>
            </a:r>
          </a:p>
        </p:txBody>
      </p:sp>
      <p:sp>
        <p:nvSpPr>
          <p:cNvPr id="5" name="TextBox 4"/>
          <p:cNvSpPr txBox="1"/>
          <p:nvPr/>
        </p:nvSpPr>
        <p:spPr>
          <a:xfrm>
            <a:off x="3424532" y="4577353"/>
            <a:ext cx="5472608" cy="507831"/>
          </a:xfrm>
          <a:prstGeom prst="rect">
            <a:avLst/>
          </a:prstGeom>
          <a:noFill/>
          <a:effectLst/>
        </p:spPr>
        <p:txBody>
          <a:bodyPr wrap="square" rtlCol="0">
            <a:spAutoFit/>
          </a:bodyPr>
          <a:lstStyle/>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Your content to play here, or through your copy, paste in this box, and select only </a:t>
            </a:r>
          </a:p>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the text. Your content to play here, or through your copy, paste in </a:t>
            </a:r>
          </a:p>
          <a:p>
            <a:pPr algn="ctr"/>
            <a:r>
              <a:rPr lang="en-US" altLang="zh-CN" sz="900" dirty="0">
                <a:solidFill>
                  <a:schemeClr val="tx1">
                    <a:lumMod val="85000"/>
                    <a:lumOff val="15000"/>
                  </a:schemeClr>
                </a:solidFill>
                <a:latin typeface="微软雅黑" panose="020B0503020204020204" charset="-122"/>
                <a:ea typeface="微软雅黑" panose="020B0503020204020204" charset="-122"/>
              </a:rPr>
              <a:t>this box, and select only the text.</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040" y="636040"/>
            <a:ext cx="2788332" cy="27735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71519"/>
            <a:ext cx="12196763" cy="12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100" fill="hold"/>
                                        <p:tgtEl>
                                          <p:spTgt spid="6"/>
                                        </p:tgtEl>
                                        <p:attrNameLst>
                                          <p:attrName>ppt_w</p:attrName>
                                        </p:attrNameLst>
                                      </p:cBhvr>
                                      <p:tavLst>
                                        <p:tav tm="0">
                                          <p:val>
                                            <p:fltVal val="0"/>
                                          </p:val>
                                        </p:tav>
                                        <p:tav tm="100000">
                                          <p:val>
                                            <p:strVal val="#ppt_w"/>
                                          </p:val>
                                        </p:tav>
                                      </p:tavLst>
                                    </p:anim>
                                    <p:anim calcmode="lin" valueType="num">
                                      <p:cBhvr>
                                        <p:cTn id="11" dur="1100" fill="hold"/>
                                        <p:tgtEl>
                                          <p:spTgt spid="6"/>
                                        </p:tgtEl>
                                        <p:attrNameLst>
                                          <p:attrName>ppt_h</p:attrName>
                                        </p:attrNameLst>
                                      </p:cBhvr>
                                      <p:tavLst>
                                        <p:tav tm="0">
                                          <p:val>
                                            <p:fltVal val="0"/>
                                          </p:val>
                                        </p:tav>
                                        <p:tav tm="100000">
                                          <p:val>
                                            <p:strVal val="#ppt_h"/>
                                          </p:val>
                                        </p:tav>
                                      </p:tavLst>
                                    </p:anim>
                                    <p:animEffect transition="in" filter="fade">
                                      <p:cBhvr>
                                        <p:cTn id="12" dur="1100"/>
                                        <p:tgtEl>
                                          <p:spTgt spid="6"/>
                                        </p:tgtEl>
                                      </p:cBhvr>
                                    </p:animEffect>
                                  </p:childTnLst>
                                </p:cTn>
                              </p:par>
                            </p:childTnLst>
                          </p:cTn>
                        </p:par>
                        <p:par>
                          <p:cTn id="13" fill="hold">
                            <p:stCondLst>
                              <p:cond delay="500"/>
                            </p:stCondLst>
                            <p:childTnLst>
                              <p:par>
                                <p:cTn id="14" presetID="47"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599"/>
                            </p:stCondLst>
                            <p:childTnLst>
                              <p:par>
                                <p:cTn id="20" presetID="47" presetClass="entr" presetSubtype="0" fill="hold" grpId="0" nodeType="afterEffect">
                                  <p:stCondLst>
                                    <p:cond delay="0"/>
                                  </p:stCondLst>
                                  <p:iterate type="lt">
                                    <p:tmPct val="5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48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400"/>
                                        <p:tgtEl>
                                          <p:spTgt spid="5"/>
                                        </p:tgtEl>
                                      </p:cBhvr>
                                    </p:animEffect>
                                    <p:anim calcmode="lin" valueType="num">
                                      <p:cBhvr>
                                        <p:cTn id="29" dur="1400" fill="hold"/>
                                        <p:tgtEl>
                                          <p:spTgt spid="5"/>
                                        </p:tgtEl>
                                        <p:attrNameLst>
                                          <p:attrName>ppt_x</p:attrName>
                                        </p:attrNameLst>
                                      </p:cBhvr>
                                      <p:tavLst>
                                        <p:tav tm="0">
                                          <p:val>
                                            <p:strVal val="#ppt_x"/>
                                          </p:val>
                                        </p:tav>
                                        <p:tav tm="100000">
                                          <p:val>
                                            <p:strVal val="#ppt_x"/>
                                          </p:val>
                                        </p:tav>
                                      </p:tavLst>
                                    </p:anim>
                                    <p:anim calcmode="lin" valueType="num">
                                      <p:cBhvr>
                                        <p:cTn id="30" dur="14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5"/>
          <p:cNvSpPr/>
          <p:nvPr/>
        </p:nvSpPr>
        <p:spPr bwMode="auto">
          <a:xfrm>
            <a:off x="1202670" y="1829482"/>
            <a:ext cx="3292107" cy="4263814"/>
          </a:xfrm>
          <a:prstGeom prst="rect">
            <a:avLst/>
          </a:prstGeom>
          <a:blipFill dpi="0" rotWithShape="0">
            <a:blip r:embed="rId3"/>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algn="ctr" defTabSz="1219200" fontAlgn="base">
              <a:spcBef>
                <a:spcPct val="0"/>
              </a:spcBef>
              <a:spcAft>
                <a:spcPct val="0"/>
              </a:spcAft>
            </a:pPr>
            <a:endParaRPr lang="en-US" sz="7500">
              <a:solidFill>
                <a:srgbClr val="000000"/>
              </a:solidFill>
              <a:latin typeface="微软雅黑" panose="020B0503020204020204" charset="-122"/>
              <a:ea typeface="微软雅黑" panose="020B0503020204020204" charset="-122"/>
              <a:sym typeface="Gill Sans" charset="0"/>
            </a:endParaRPr>
          </a:p>
        </p:txBody>
      </p:sp>
      <p:grpSp>
        <p:nvGrpSpPr>
          <p:cNvPr id="98" name="Group 6"/>
          <p:cNvGrpSpPr/>
          <p:nvPr/>
        </p:nvGrpSpPr>
        <p:grpSpPr bwMode="auto">
          <a:xfrm>
            <a:off x="5345698" y="3315276"/>
            <a:ext cx="5713883" cy="646113"/>
            <a:chOff x="-96" y="-115"/>
            <a:chExt cx="7198" cy="814"/>
          </a:xfrm>
        </p:grpSpPr>
        <p:grpSp>
          <p:nvGrpSpPr>
            <p:cNvPr id="99" name="Group 7"/>
            <p:cNvGrpSpPr/>
            <p:nvPr/>
          </p:nvGrpSpPr>
          <p:grpSpPr bwMode="auto">
            <a:xfrm>
              <a:off x="-96" y="40"/>
              <a:ext cx="600" cy="623"/>
              <a:chOff x="-96" y="0"/>
              <a:chExt cx="600" cy="623"/>
            </a:xfrm>
          </p:grpSpPr>
          <p:sp>
            <p:nvSpPr>
              <p:cNvPr id="101" name="AutoShape 8"/>
              <p:cNvSpPr/>
              <p:nvPr/>
            </p:nvSpPr>
            <p:spPr bwMode="auto">
              <a:xfrm>
                <a:off x="-96" y="23"/>
                <a:ext cx="600" cy="600"/>
              </a:xfrm>
              <a:prstGeom prst="roundRect">
                <a:avLst>
                  <a:gd name="adj" fmla="val 38093"/>
                </a:avLst>
              </a:prstGeom>
              <a:solidFill>
                <a:schemeClr val="accent2"/>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cs typeface="Open Sans Condensed Light" pitchFamily="34" charset="0"/>
                  <a:sym typeface="Gill Sans" charset="0"/>
                </a:endParaRPr>
              </a:p>
            </p:txBody>
          </p:sp>
          <p:sp>
            <p:nvSpPr>
              <p:cNvPr id="102" name="Rectangle 9"/>
              <p:cNvSpPr/>
              <p:nvPr/>
            </p:nvSpPr>
            <p:spPr bwMode="auto">
              <a:xfrm>
                <a:off x="24"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a:solidFill>
                      <a:srgbClr val="FFFFFF"/>
                    </a:solidFill>
                    <a:latin typeface="微软雅黑" panose="020B0503020204020204" charset="-122"/>
                    <a:ea typeface="微软雅黑" panose="020B0503020204020204" charset="-122"/>
                    <a:cs typeface="Open Sans Condensed Light" pitchFamily="34" charset="0"/>
                    <a:sym typeface="Open Sans Cond Light" charset="0"/>
                  </a:rPr>
                  <a:t>01</a:t>
                </a:r>
              </a:p>
            </p:txBody>
          </p:sp>
        </p:grpSp>
        <p:sp>
          <p:nvSpPr>
            <p:cNvPr id="100" name="Rectangle 10"/>
            <p:cNvSpPr/>
            <p:nvPr/>
          </p:nvSpPr>
          <p:spPr bwMode="auto">
            <a:xfrm>
              <a:off x="832" y="-115"/>
              <a:ext cx="6270"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200</a:t>
              </a: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5</a:t>
              </a: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分钟之内。</a:t>
              </a:r>
              <a:endPar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endParaRPr>
            </a:p>
          </p:txBody>
        </p:sp>
      </p:grpSp>
      <p:grpSp>
        <p:nvGrpSpPr>
          <p:cNvPr id="103" name="Group 11"/>
          <p:cNvGrpSpPr/>
          <p:nvPr/>
        </p:nvGrpSpPr>
        <p:grpSpPr bwMode="auto">
          <a:xfrm>
            <a:off x="5345760" y="4309973"/>
            <a:ext cx="5713909" cy="500856"/>
            <a:chOff x="-99" y="16"/>
            <a:chExt cx="7429" cy="631"/>
          </a:xfrm>
        </p:grpSpPr>
        <p:grpSp>
          <p:nvGrpSpPr>
            <p:cNvPr id="104" name="Group 12"/>
            <p:cNvGrpSpPr/>
            <p:nvPr/>
          </p:nvGrpSpPr>
          <p:grpSpPr bwMode="auto">
            <a:xfrm>
              <a:off x="-99" y="16"/>
              <a:ext cx="600" cy="631"/>
              <a:chOff x="-99" y="0"/>
              <a:chExt cx="600" cy="631"/>
            </a:xfrm>
          </p:grpSpPr>
          <p:sp>
            <p:nvSpPr>
              <p:cNvPr id="106" name="AutoShape 13"/>
              <p:cNvSpPr/>
              <p:nvPr/>
            </p:nvSpPr>
            <p:spPr bwMode="auto">
              <a:xfrm>
                <a:off x="-99" y="31"/>
                <a:ext cx="600" cy="600"/>
              </a:xfrm>
              <a:prstGeom prst="roundRect">
                <a:avLst>
                  <a:gd name="adj" fmla="val 38093"/>
                </a:avLst>
              </a:prstGeom>
              <a:solidFill>
                <a:schemeClr val="accent4"/>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cs typeface="Open Sans Condensed Light" pitchFamily="34" charset="0"/>
                  <a:sym typeface="Gill Sans" charset="0"/>
                </a:endParaRPr>
              </a:p>
            </p:txBody>
          </p:sp>
          <p:sp>
            <p:nvSpPr>
              <p:cNvPr id="107" name="Rectangle 14"/>
              <p:cNvSpPr/>
              <p:nvPr/>
            </p:nvSpPr>
            <p:spPr bwMode="auto">
              <a:xfrm>
                <a:off x="5"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a:solidFill>
                      <a:srgbClr val="FFFFFF"/>
                    </a:solidFill>
                    <a:latin typeface="微软雅黑" panose="020B0503020204020204" charset="-122"/>
                    <a:ea typeface="微软雅黑" panose="020B0503020204020204" charset="-122"/>
                    <a:cs typeface="Open Sans Condensed Light" pitchFamily="34" charset="0"/>
                    <a:sym typeface="Open Sans Cond Light" charset="0"/>
                  </a:rPr>
                  <a:t>02</a:t>
                </a:r>
              </a:p>
            </p:txBody>
          </p:sp>
        </p:grpSp>
        <p:sp>
          <p:nvSpPr>
            <p:cNvPr id="105" name="Rectangle 15"/>
            <p:cNvSpPr/>
            <p:nvPr/>
          </p:nvSpPr>
          <p:spPr bwMode="auto">
            <a:xfrm>
              <a:off x="832" y="59"/>
              <a:ext cx="649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200</a:t>
              </a: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字以内</a:t>
              </a:r>
              <a:endParaRPr 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endParaRPr>
            </a:p>
          </p:txBody>
        </p:sp>
      </p:grpSp>
      <p:grpSp>
        <p:nvGrpSpPr>
          <p:cNvPr id="108" name="Group 16"/>
          <p:cNvGrpSpPr/>
          <p:nvPr/>
        </p:nvGrpSpPr>
        <p:grpSpPr bwMode="auto">
          <a:xfrm>
            <a:off x="5345702" y="5068333"/>
            <a:ext cx="5713594" cy="615952"/>
            <a:chOff x="-96" y="-15"/>
            <a:chExt cx="7198" cy="776"/>
          </a:xfrm>
        </p:grpSpPr>
        <p:grpSp>
          <p:nvGrpSpPr>
            <p:cNvPr id="109" name="Group 17"/>
            <p:cNvGrpSpPr/>
            <p:nvPr/>
          </p:nvGrpSpPr>
          <p:grpSpPr bwMode="auto">
            <a:xfrm>
              <a:off x="-96" y="88"/>
              <a:ext cx="600" cy="616"/>
              <a:chOff x="-96" y="0"/>
              <a:chExt cx="600" cy="616"/>
            </a:xfrm>
          </p:grpSpPr>
          <p:sp>
            <p:nvSpPr>
              <p:cNvPr id="111" name="AutoShape 18"/>
              <p:cNvSpPr/>
              <p:nvPr/>
            </p:nvSpPr>
            <p:spPr bwMode="auto">
              <a:xfrm>
                <a:off x="-96" y="15"/>
                <a:ext cx="600" cy="600"/>
              </a:xfrm>
              <a:prstGeom prst="roundRect">
                <a:avLst>
                  <a:gd name="adj" fmla="val 38093"/>
                </a:avLst>
              </a:prstGeom>
              <a:solidFill>
                <a:schemeClr val="accent3"/>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cs typeface="Open Sans Condensed Light" pitchFamily="34" charset="0"/>
                  <a:sym typeface="Gill Sans" charset="0"/>
                </a:endParaRPr>
              </a:p>
            </p:txBody>
          </p:sp>
          <p:sp>
            <p:nvSpPr>
              <p:cNvPr id="112" name="Rectangle 19"/>
              <p:cNvSpPr/>
              <p:nvPr/>
            </p:nvSpPr>
            <p:spPr bwMode="auto">
              <a:xfrm>
                <a:off x="16"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a:solidFill>
                      <a:srgbClr val="FFFFFF"/>
                    </a:solidFill>
                    <a:latin typeface="微软雅黑" panose="020B0503020204020204" charset="-122"/>
                    <a:ea typeface="微软雅黑" panose="020B0503020204020204" charset="-122"/>
                    <a:cs typeface="Open Sans Condensed Light" pitchFamily="34" charset="0"/>
                    <a:sym typeface="Open Sans Cond Light" charset="0"/>
                  </a:rPr>
                  <a:t>03</a:t>
                </a:r>
              </a:p>
            </p:txBody>
          </p:sp>
        </p:grpSp>
        <p:sp>
          <p:nvSpPr>
            <p:cNvPr id="110" name="Rectangle 20"/>
            <p:cNvSpPr/>
            <p:nvPr/>
          </p:nvSpPr>
          <p:spPr bwMode="auto">
            <a:xfrm>
              <a:off x="832" y="-15"/>
              <a:ext cx="62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200</a:t>
              </a: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5</a:t>
              </a:r>
              <a:r>
                <a:rPr lang="zh-CN" alt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rPr>
                <a:t>分钟之内。</a:t>
              </a:r>
              <a:endParaRPr lang="en-US" sz="1300" kern="0" dirty="0">
                <a:solidFill>
                  <a:srgbClr val="7F7F7F"/>
                </a:solidFill>
                <a:latin typeface="微软雅黑" panose="020B0503020204020204" charset="-122"/>
                <a:ea typeface="微软雅黑" panose="020B0503020204020204" charset="-122"/>
                <a:cs typeface="Open Sans Condensed Light" pitchFamily="34" charset="0"/>
                <a:sym typeface="Open Sans Cond Light" charset="0"/>
              </a:endParaRPr>
            </a:p>
          </p:txBody>
        </p:sp>
      </p:grpSp>
      <p:sp>
        <p:nvSpPr>
          <p:cNvPr id="113" name="Rectangle 20"/>
          <p:cNvSpPr/>
          <p:nvPr/>
        </p:nvSpPr>
        <p:spPr bwMode="auto">
          <a:xfrm>
            <a:off x="5269535" y="1898841"/>
            <a:ext cx="5866231" cy="87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500" dirty="0">
                <a:solidFill>
                  <a:srgbClr val="474747"/>
                </a:solidFill>
                <a:latin typeface="微软雅黑" panose="020B0503020204020204" charset="-122"/>
                <a:ea typeface="微软雅黑" panose="020B050302020402020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charset="-122"/>
                <a:ea typeface="微软雅黑" panose="020B0503020204020204" charset="-122"/>
                <a:cs typeface="Open Sans Condensed Light" pitchFamily="34" charset="0"/>
                <a:sym typeface="Open Sans Cond Light" charset="0"/>
              </a:rPr>
              <a:t>200</a:t>
            </a:r>
            <a:r>
              <a:rPr lang="zh-CN" altLang="en-US" sz="1500" dirty="0">
                <a:solidFill>
                  <a:srgbClr val="474747"/>
                </a:solidFill>
                <a:latin typeface="微软雅黑" panose="020B0503020204020204" charset="-122"/>
                <a:ea typeface="微软雅黑" panose="020B0503020204020204" charset="-122"/>
                <a:cs typeface="Open Sans Condensed Light" pitchFamily="34" charset="0"/>
                <a:sym typeface="Open Sans Cond Light" charset="0"/>
              </a:rPr>
              <a:t>字以内，据统计每页幻灯片的最好控制在</a:t>
            </a:r>
            <a:r>
              <a:rPr lang="en-US" altLang="zh-CN" sz="1500" dirty="0">
                <a:solidFill>
                  <a:srgbClr val="474747"/>
                </a:solidFill>
                <a:latin typeface="微软雅黑" panose="020B0503020204020204" charset="-122"/>
                <a:ea typeface="微软雅黑" panose="020B0503020204020204" charset="-122"/>
                <a:cs typeface="Open Sans Condensed Light" pitchFamily="34" charset="0"/>
                <a:sym typeface="Open Sans Cond Light" charset="0"/>
              </a:rPr>
              <a:t>5</a:t>
            </a:r>
            <a:r>
              <a:rPr lang="zh-CN" altLang="en-US" sz="1500" dirty="0">
                <a:solidFill>
                  <a:srgbClr val="474747"/>
                </a:solidFill>
                <a:latin typeface="微软雅黑" panose="020B0503020204020204" charset="-122"/>
                <a:ea typeface="微软雅黑" panose="020B0503020204020204" charset="-122"/>
                <a:cs typeface="Open Sans Condensed Light" pitchFamily="34" charset="0"/>
                <a:sym typeface="Open Sans Cond Light" charset="0"/>
              </a:rPr>
              <a:t>分钟之内。</a:t>
            </a:r>
          </a:p>
        </p:txBody>
      </p:sp>
      <p:cxnSp>
        <p:nvCxnSpPr>
          <p:cNvPr id="114" name="Straight Connector 4"/>
          <p:cNvCxnSpPr/>
          <p:nvPr/>
        </p:nvCxnSpPr>
        <p:spPr bwMode="auto">
          <a:xfrm flipH="1">
            <a:off x="5345721" y="3010450"/>
            <a:ext cx="5790045" cy="0"/>
          </a:xfrm>
          <a:prstGeom prst="line">
            <a:avLst/>
          </a:prstGeom>
          <a:blipFill dpi="0" rotWithShape="0">
            <a:blip r:embed="rId4"/>
            <a:srcRect/>
            <a:tile tx="0" ty="0" sx="100000" sy="100000" flip="none" algn="tl"/>
          </a:blipFill>
          <a:ln w="31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200"/>
                                        <p:tgtEl>
                                          <p:spTgt spid="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left)">
                                      <p:cBhvr>
                                        <p:cTn id="11" dur="200"/>
                                        <p:tgtEl>
                                          <p:spTgt spid="113"/>
                                        </p:tgtEl>
                                      </p:cBhvr>
                                    </p:animEffect>
                                  </p:childTnLst>
                                </p:cTn>
                              </p:par>
                              <p:par>
                                <p:cTn id="12" presetID="22" presetClass="entr" presetSubtype="8"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wipe(left)">
                                      <p:cBhvr>
                                        <p:cTn id="14" dur="200"/>
                                        <p:tgtEl>
                                          <p:spTgt spid="11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200"/>
                                        <p:tgtEl>
                                          <p:spTgt spid="98"/>
                                        </p:tgtEl>
                                      </p:cBhvr>
                                    </p:animEffect>
                                    <p:anim calcmode="lin" valueType="num">
                                      <p:cBhvr>
                                        <p:cTn id="19" dur="200" fill="hold"/>
                                        <p:tgtEl>
                                          <p:spTgt spid="98"/>
                                        </p:tgtEl>
                                        <p:attrNameLst>
                                          <p:attrName>ppt_x</p:attrName>
                                        </p:attrNameLst>
                                      </p:cBhvr>
                                      <p:tavLst>
                                        <p:tav tm="0">
                                          <p:val>
                                            <p:strVal val="#ppt_x"/>
                                          </p:val>
                                        </p:tav>
                                        <p:tav tm="100000">
                                          <p:val>
                                            <p:strVal val="#ppt_x"/>
                                          </p:val>
                                        </p:tav>
                                      </p:tavLst>
                                    </p:anim>
                                    <p:anim calcmode="lin" valueType="num">
                                      <p:cBhvr>
                                        <p:cTn id="20" dur="200" fill="hold"/>
                                        <p:tgtEl>
                                          <p:spTgt spid="9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200"/>
                                        <p:tgtEl>
                                          <p:spTgt spid="103"/>
                                        </p:tgtEl>
                                      </p:cBhvr>
                                    </p:animEffect>
                                    <p:anim calcmode="lin" valueType="num">
                                      <p:cBhvr>
                                        <p:cTn id="25" dur="200" fill="hold"/>
                                        <p:tgtEl>
                                          <p:spTgt spid="103"/>
                                        </p:tgtEl>
                                        <p:attrNameLst>
                                          <p:attrName>ppt_x</p:attrName>
                                        </p:attrNameLst>
                                      </p:cBhvr>
                                      <p:tavLst>
                                        <p:tav tm="0">
                                          <p:val>
                                            <p:strVal val="#ppt_x"/>
                                          </p:val>
                                        </p:tav>
                                        <p:tav tm="100000">
                                          <p:val>
                                            <p:strVal val="#ppt_x"/>
                                          </p:val>
                                        </p:tav>
                                      </p:tavLst>
                                    </p:anim>
                                    <p:anim calcmode="lin" valueType="num">
                                      <p:cBhvr>
                                        <p:cTn id="26" dur="200" fill="hold"/>
                                        <p:tgtEl>
                                          <p:spTgt spid="10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200"/>
                                        <p:tgtEl>
                                          <p:spTgt spid="108"/>
                                        </p:tgtEl>
                                      </p:cBhvr>
                                    </p:animEffect>
                                    <p:anim calcmode="lin" valueType="num">
                                      <p:cBhvr>
                                        <p:cTn id="31" dur="200" fill="hold"/>
                                        <p:tgtEl>
                                          <p:spTgt spid="108"/>
                                        </p:tgtEl>
                                        <p:attrNameLst>
                                          <p:attrName>ppt_x</p:attrName>
                                        </p:attrNameLst>
                                      </p:cBhvr>
                                      <p:tavLst>
                                        <p:tav tm="0">
                                          <p:val>
                                            <p:strVal val="#ppt_x"/>
                                          </p:val>
                                        </p:tav>
                                        <p:tav tm="100000">
                                          <p:val>
                                            <p:strVal val="#ppt_x"/>
                                          </p:val>
                                        </p:tav>
                                      </p:tavLst>
                                    </p:anim>
                                    <p:anim calcmode="lin" valueType="num">
                                      <p:cBhvr>
                                        <p:cTn id="32" dur="2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7743" y="1194236"/>
            <a:ext cx="4449459" cy="2170137"/>
            <a:chOff x="3233088" y="1141723"/>
            <a:chExt cx="3337529" cy="1627603"/>
          </a:xfrm>
        </p:grpSpPr>
        <p:sp>
          <p:nvSpPr>
            <p:cNvPr id="3" name="任意多边形 2"/>
            <p:cNvSpPr/>
            <p:nvPr/>
          </p:nvSpPr>
          <p:spPr>
            <a:xfrm>
              <a:off x="3526971" y="1436914"/>
              <a:ext cx="3043646" cy="1332412"/>
            </a:xfrm>
            <a:custGeom>
              <a:avLst/>
              <a:gdLst>
                <a:gd name="connsiteX0" fmla="*/ 3043646 w 3043646"/>
                <a:gd name="connsiteY0" fmla="*/ 1332412 h 1332412"/>
                <a:gd name="connsiteX1" fmla="*/ 0 w 3043646"/>
                <a:gd name="connsiteY1" fmla="*/ 0 h 1332412"/>
              </a:gdLst>
              <a:ahLst/>
              <a:cxnLst>
                <a:cxn ang="0">
                  <a:pos x="connsiteX0" y="connsiteY0"/>
                </a:cxn>
                <a:cxn ang="0">
                  <a:pos x="connsiteX1" y="connsiteY1"/>
                </a:cxn>
              </a:cxnLst>
              <a:rect l="l" t="t" r="r" b="b"/>
              <a:pathLst>
                <a:path w="3043646" h="1332412">
                  <a:moveTo>
                    <a:pt x="3043646" y="1332412"/>
                  </a:moveTo>
                  <a:lnTo>
                    <a:pt x="0" y="0"/>
                  </a:lnTo>
                </a:path>
              </a:pathLst>
            </a:custGeom>
            <a:no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latin typeface="+mj-ea"/>
                <a:ea typeface="+mj-ea"/>
              </a:endParaRPr>
            </a:p>
          </p:txBody>
        </p:sp>
        <p:grpSp>
          <p:nvGrpSpPr>
            <p:cNvPr id="4" name="组合 3"/>
            <p:cNvGrpSpPr/>
            <p:nvPr/>
          </p:nvGrpSpPr>
          <p:grpSpPr>
            <a:xfrm>
              <a:off x="3233088" y="1141723"/>
              <a:ext cx="634826" cy="634826"/>
              <a:chOff x="3233088" y="1141723"/>
              <a:chExt cx="634826" cy="634826"/>
            </a:xfrm>
          </p:grpSpPr>
          <p:sp>
            <p:nvSpPr>
              <p:cNvPr id="5" name="椭圆 4"/>
              <p:cNvSpPr/>
              <p:nvPr/>
            </p:nvSpPr>
            <p:spPr>
              <a:xfrm>
                <a:off x="3233088" y="1141723"/>
                <a:ext cx="634826" cy="634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 name="矩形 5"/>
              <p:cNvSpPr/>
              <p:nvPr/>
            </p:nvSpPr>
            <p:spPr>
              <a:xfrm>
                <a:off x="3347561" y="1228303"/>
                <a:ext cx="359761" cy="438581"/>
              </a:xfrm>
              <a:prstGeom prst="rect">
                <a:avLst/>
              </a:prstGeom>
            </p:spPr>
            <p:txBody>
              <a:bodyPr wrap="none">
                <a:spAutoFit/>
              </a:bodyPr>
              <a:lstStyle/>
              <a:p>
                <a:r>
                  <a:rPr lang="en-US" altLang="zh-CN" sz="3200" dirty="0">
                    <a:solidFill>
                      <a:schemeClr val="bg1"/>
                    </a:solidFill>
                    <a:latin typeface="+mj-ea"/>
                    <a:ea typeface="+mj-ea"/>
                  </a:rPr>
                  <a:t>A</a:t>
                </a:r>
                <a:endParaRPr lang="zh-CN" altLang="en-US" sz="1900" dirty="0">
                  <a:solidFill>
                    <a:schemeClr val="bg1"/>
                  </a:solidFill>
                  <a:latin typeface="+mj-ea"/>
                  <a:ea typeface="+mj-ea"/>
                </a:endParaRPr>
              </a:p>
            </p:txBody>
          </p:sp>
        </p:grpSp>
      </p:grpSp>
      <p:grpSp>
        <p:nvGrpSpPr>
          <p:cNvPr id="7" name="组合 6"/>
          <p:cNvGrpSpPr/>
          <p:nvPr/>
        </p:nvGrpSpPr>
        <p:grpSpPr>
          <a:xfrm>
            <a:off x="1301341" y="3894933"/>
            <a:ext cx="7601377" cy="2149937"/>
            <a:chOff x="1013710" y="2971304"/>
            <a:chExt cx="5701775" cy="1612453"/>
          </a:xfrm>
        </p:grpSpPr>
        <p:sp>
          <p:nvSpPr>
            <p:cNvPr id="8" name="任意多边形 7"/>
            <p:cNvSpPr/>
            <p:nvPr/>
          </p:nvSpPr>
          <p:spPr>
            <a:xfrm>
              <a:off x="1581783" y="2971304"/>
              <a:ext cx="5133702" cy="1071155"/>
            </a:xfrm>
            <a:custGeom>
              <a:avLst/>
              <a:gdLst>
                <a:gd name="connsiteX0" fmla="*/ 4741817 w 4741817"/>
                <a:gd name="connsiteY0" fmla="*/ 0 h 1201783"/>
                <a:gd name="connsiteX1" fmla="*/ 0 w 4741817"/>
                <a:gd name="connsiteY1" fmla="*/ 1201783 h 1201783"/>
                <a:gd name="connsiteX0-1" fmla="*/ 5133702 w 5133702"/>
                <a:gd name="connsiteY0-2" fmla="*/ 0 h 1071155"/>
                <a:gd name="connsiteX1-3" fmla="*/ 0 w 5133702"/>
                <a:gd name="connsiteY1-4" fmla="*/ 1071155 h 1071155"/>
              </a:gdLst>
              <a:ahLst/>
              <a:cxnLst>
                <a:cxn ang="0">
                  <a:pos x="connsiteX0-1" y="connsiteY0-2"/>
                </a:cxn>
                <a:cxn ang="0">
                  <a:pos x="connsiteX1-3" y="connsiteY1-4"/>
                </a:cxn>
              </a:cxnLst>
              <a:rect l="l" t="t" r="r" b="b"/>
              <a:pathLst>
                <a:path w="5133702" h="1071155">
                  <a:moveTo>
                    <a:pt x="5133702" y="0"/>
                  </a:moveTo>
                  <a:lnTo>
                    <a:pt x="0" y="1071155"/>
                  </a:lnTo>
                </a:path>
              </a:pathLst>
            </a:custGeom>
            <a:no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latin typeface="+mj-ea"/>
                <a:ea typeface="+mj-ea"/>
              </a:endParaRPr>
            </a:p>
          </p:txBody>
        </p:sp>
        <p:grpSp>
          <p:nvGrpSpPr>
            <p:cNvPr id="9" name="组合 8"/>
            <p:cNvGrpSpPr/>
            <p:nvPr/>
          </p:nvGrpSpPr>
          <p:grpSpPr>
            <a:xfrm>
              <a:off x="1013710" y="3533535"/>
              <a:ext cx="1050222" cy="1050222"/>
              <a:chOff x="1013710" y="3533535"/>
              <a:chExt cx="1050222" cy="1050222"/>
            </a:xfrm>
          </p:grpSpPr>
          <p:sp>
            <p:nvSpPr>
              <p:cNvPr id="10" name="椭圆 9"/>
              <p:cNvSpPr/>
              <p:nvPr/>
            </p:nvSpPr>
            <p:spPr>
              <a:xfrm>
                <a:off x="1013710" y="3533535"/>
                <a:ext cx="1050222" cy="10502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11" name="矩形 10"/>
              <p:cNvSpPr/>
              <p:nvPr/>
            </p:nvSpPr>
            <p:spPr>
              <a:xfrm>
                <a:off x="1348944" y="3801686"/>
                <a:ext cx="375392" cy="496290"/>
              </a:xfrm>
              <a:prstGeom prst="rect">
                <a:avLst/>
              </a:prstGeom>
            </p:spPr>
            <p:txBody>
              <a:bodyPr wrap="none">
                <a:spAutoFit/>
              </a:bodyPr>
              <a:lstStyle/>
              <a:p>
                <a:r>
                  <a:rPr lang="en-US" altLang="zh-CN" sz="3700" dirty="0">
                    <a:solidFill>
                      <a:schemeClr val="bg1"/>
                    </a:solidFill>
                    <a:latin typeface="+mj-ea"/>
                    <a:ea typeface="+mj-ea"/>
                  </a:rPr>
                  <a:t>B</a:t>
                </a:r>
                <a:endParaRPr lang="zh-CN" altLang="en-US" sz="2100" dirty="0">
                  <a:solidFill>
                    <a:schemeClr val="bg1"/>
                  </a:solidFill>
                  <a:latin typeface="+mj-ea"/>
                  <a:ea typeface="+mj-ea"/>
                </a:endParaRPr>
              </a:p>
            </p:txBody>
          </p:sp>
        </p:grpSp>
      </p:grpSp>
      <p:grpSp>
        <p:nvGrpSpPr>
          <p:cNvPr id="12" name="组合 11"/>
          <p:cNvGrpSpPr/>
          <p:nvPr/>
        </p:nvGrpSpPr>
        <p:grpSpPr>
          <a:xfrm>
            <a:off x="606349" y="2159347"/>
            <a:ext cx="5415282" cy="1436550"/>
            <a:chOff x="-744103" y="1653261"/>
            <a:chExt cx="4061990" cy="1077412"/>
          </a:xfrm>
        </p:grpSpPr>
        <p:sp>
          <p:nvSpPr>
            <p:cNvPr id="13" name="矩形 12"/>
            <p:cNvSpPr/>
            <p:nvPr/>
          </p:nvSpPr>
          <p:spPr>
            <a:xfrm>
              <a:off x="-744103" y="1962867"/>
              <a:ext cx="4061990" cy="767806"/>
            </a:xfrm>
            <a:prstGeom prst="rect">
              <a:avLst/>
            </a:prstGeom>
          </p:spPr>
          <p:txBody>
            <a:bodyPr wrap="square">
              <a:spAutoFit/>
            </a:bodyPr>
            <a:lstStyle/>
            <a:p>
              <a:pPr algn="just">
                <a:lnSpc>
                  <a:spcPct val="150000"/>
                </a:lnSpc>
              </a:pPr>
              <a:r>
                <a:rPr lang="zh-CN" altLang="en-US" sz="1400" dirty="0">
                  <a:solidFill>
                    <a:schemeClr val="tx1">
                      <a:lumMod val="50000"/>
                      <a:lumOff val="50000"/>
                    </a:schemeClr>
                  </a:solidFill>
                  <a:latin typeface="+mj-ea"/>
                  <a:ea typeface="+mj-ea"/>
                  <a:cs typeface="华文黑体" pitchFamily="2" charset="-122"/>
                </a:rPr>
                <a:t>您的内容打在这里，或者通过复制您的文本后，在此框中选择粘贴，并选择只保留文字。您的内容打在这里，或者通过复制您的文本后，在此框中选择粘贴，并选择只保留文字。</a:t>
              </a:r>
              <a:endParaRPr lang="zh-CN" altLang="zh-CN" sz="1400" dirty="0">
                <a:solidFill>
                  <a:schemeClr val="tx1">
                    <a:lumMod val="50000"/>
                    <a:lumOff val="50000"/>
                  </a:schemeClr>
                </a:solidFill>
                <a:latin typeface="+mj-ea"/>
                <a:ea typeface="+mj-ea"/>
              </a:endParaRPr>
            </a:p>
          </p:txBody>
        </p:sp>
        <p:sp>
          <p:nvSpPr>
            <p:cNvPr id="14" name="TextBox 13"/>
            <p:cNvSpPr txBox="1"/>
            <p:nvPr/>
          </p:nvSpPr>
          <p:spPr>
            <a:xfrm>
              <a:off x="2022750" y="1653261"/>
              <a:ext cx="1292830" cy="346249"/>
            </a:xfrm>
            <a:prstGeom prst="rect">
              <a:avLst/>
            </a:prstGeom>
            <a:noFill/>
          </p:spPr>
          <p:txBody>
            <a:bodyPr wrap="none" rtlCol="0">
              <a:spAutoFit/>
            </a:bodyPr>
            <a:lstStyle/>
            <a:p>
              <a:r>
                <a:rPr lang="zh-CN" altLang="en-US" sz="2400" dirty="0">
                  <a:solidFill>
                    <a:schemeClr val="tx1">
                      <a:lumMod val="50000"/>
                      <a:lumOff val="50000"/>
                    </a:schemeClr>
                  </a:solidFill>
                  <a:latin typeface="+mj-ea"/>
                  <a:ea typeface="+mj-ea"/>
                </a:rPr>
                <a:t>添加小标题</a:t>
              </a:r>
            </a:p>
          </p:txBody>
        </p:sp>
      </p:grpSp>
      <p:sp>
        <p:nvSpPr>
          <p:cNvPr id="15" name="矩形 14"/>
          <p:cNvSpPr>
            <a:spLocks noChangeArrowheads="1"/>
          </p:cNvSpPr>
          <p:nvPr/>
        </p:nvSpPr>
        <p:spPr bwMode="auto">
          <a:xfrm>
            <a:off x="2910432" y="5125218"/>
            <a:ext cx="8606573" cy="73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50000"/>
              </a:lnSpc>
            </a:pPr>
            <a:r>
              <a:rPr lang="zh-CN" altLang="en-US" sz="1400" dirty="0">
                <a:solidFill>
                  <a:schemeClr val="tx1">
                    <a:lumMod val="50000"/>
                    <a:lumOff val="50000"/>
                  </a:schemeClr>
                </a:solidFill>
                <a:latin typeface="+mj-ea"/>
                <a:ea typeface="+mj-ea"/>
                <a:cs typeface="华文黑体" pitchFamily="2" charset="-122"/>
              </a:rPr>
              <a:t>您的内容打在这里，或者通过复制您的文本后，在此框中选择粘贴，并选择只保留文字。您的内容打在这里，或者通过复制您的文本后，在此框中选择粘贴，并选择只保留文字。</a:t>
            </a:r>
            <a:endParaRPr lang="zh-CN" altLang="zh-CN" sz="1400" dirty="0">
              <a:solidFill>
                <a:schemeClr val="tx1">
                  <a:lumMod val="50000"/>
                  <a:lumOff val="50000"/>
                </a:schemeClr>
              </a:solidFill>
              <a:latin typeface="+mj-ea"/>
              <a:ea typeface="+mj-ea"/>
            </a:endParaRPr>
          </a:p>
        </p:txBody>
      </p:sp>
      <p:grpSp>
        <p:nvGrpSpPr>
          <p:cNvPr id="16" name="组合 15"/>
          <p:cNvGrpSpPr/>
          <p:nvPr/>
        </p:nvGrpSpPr>
        <p:grpSpPr>
          <a:xfrm>
            <a:off x="7719263" y="1628843"/>
            <a:ext cx="3388783" cy="3389224"/>
            <a:chOff x="5383642" y="1559119"/>
            <a:chExt cx="2541918" cy="2541918"/>
          </a:xfrm>
        </p:grpSpPr>
        <p:sp>
          <p:nvSpPr>
            <p:cNvPr id="17" name="椭圆 16"/>
            <p:cNvSpPr/>
            <p:nvPr/>
          </p:nvSpPr>
          <p:spPr>
            <a:xfrm flipH="1">
              <a:off x="5466681" y="1633368"/>
              <a:ext cx="2393420" cy="239342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椭圆 17"/>
            <p:cNvSpPr/>
            <p:nvPr/>
          </p:nvSpPr>
          <p:spPr>
            <a:xfrm>
              <a:off x="5383642" y="1559119"/>
              <a:ext cx="2541918" cy="2541918"/>
            </a:xfrm>
            <a:prstGeom prst="ellipse">
              <a:avLst/>
            </a:prstGeom>
            <a:no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latin typeface="+mj-ea"/>
                <a:ea typeface="+mj-ea"/>
              </a:endParaRPr>
            </a:p>
          </p:txBody>
        </p:sp>
      </p:grpSp>
      <p:sp>
        <p:nvSpPr>
          <p:cNvPr id="19" name="标题 18"/>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250" fill="hold"/>
                                        <p:tgtEl>
                                          <p:spTgt spid="16"/>
                                        </p:tgtEl>
                                        <p:attrNameLst>
                                          <p:attrName>ppt_w</p:attrName>
                                        </p:attrNameLst>
                                      </p:cBhvr>
                                      <p:tavLst>
                                        <p:tav tm="0">
                                          <p:val>
                                            <p:fltVal val="0"/>
                                          </p:val>
                                        </p:tav>
                                        <p:tav tm="100000">
                                          <p:val>
                                            <p:strVal val="#ppt_w"/>
                                          </p:val>
                                        </p:tav>
                                      </p:tavLst>
                                    </p:anim>
                                    <p:anim calcmode="lin" valueType="num">
                                      <p:cBhvr>
                                        <p:cTn id="8" dur="1250" fill="hold"/>
                                        <p:tgtEl>
                                          <p:spTgt spid="16"/>
                                        </p:tgtEl>
                                        <p:attrNameLst>
                                          <p:attrName>ppt_h</p:attrName>
                                        </p:attrNameLst>
                                      </p:cBhvr>
                                      <p:tavLst>
                                        <p:tav tm="0">
                                          <p:val>
                                            <p:fltVal val="0"/>
                                          </p:val>
                                        </p:tav>
                                        <p:tav tm="100000">
                                          <p:val>
                                            <p:strVal val="#ppt_h"/>
                                          </p:val>
                                        </p:tav>
                                      </p:tavLst>
                                    </p:anim>
                                    <p:anim calcmode="lin" valueType="num">
                                      <p:cBhvr>
                                        <p:cTn id="9" dur="1250" fill="hold"/>
                                        <p:tgtEl>
                                          <p:spTgt spid="16"/>
                                        </p:tgtEl>
                                        <p:attrNameLst>
                                          <p:attrName>style.rotation</p:attrName>
                                        </p:attrNameLst>
                                      </p:cBhvr>
                                      <p:tavLst>
                                        <p:tav tm="0">
                                          <p:val>
                                            <p:fltVal val="360"/>
                                          </p:val>
                                        </p:tav>
                                        <p:tav tm="100000">
                                          <p:val>
                                            <p:fltVal val="0"/>
                                          </p:val>
                                        </p:tav>
                                      </p:tavLst>
                                    </p:anim>
                                    <p:animEffect transition="in" filter="fade">
                                      <p:cBhvr>
                                        <p:cTn id="10" dur="1250"/>
                                        <p:tgtEl>
                                          <p:spTgt spid="16"/>
                                        </p:tgtEl>
                                      </p:cBhvr>
                                    </p:animEffect>
                                  </p:childTnLst>
                                </p:cTn>
                              </p:par>
                              <p:par>
                                <p:cTn id="11" presetID="22" presetClass="entr" presetSubtype="2" fill="hold" nodeType="withEffect">
                                  <p:stCondLst>
                                    <p:cond delay="110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18" presetClass="entr" presetSubtype="12" fill="hold"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1000"/>
                                        <p:tgtEl>
                                          <p:spTgt spid="12"/>
                                        </p:tgtEl>
                                      </p:cBhvr>
                                    </p:animEffect>
                                  </p:childTnLst>
                                </p:cTn>
                              </p:par>
                              <p:par>
                                <p:cTn id="17" presetID="22" presetClass="entr" presetSubtype="2" fill="hold" nodeType="withEffect">
                                  <p:stCondLst>
                                    <p:cond delay="160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par>
                                <p:cTn id="20" presetID="18" presetClass="entr" presetSubtype="6" fill="hold" grpId="0" nodeType="withEffect">
                                  <p:stCondLst>
                                    <p:cond delay="210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13"/>
          <p:cNvSpPr>
            <a:spLocks noChangeShapeType="1"/>
          </p:cNvSpPr>
          <p:nvPr/>
        </p:nvSpPr>
        <p:spPr bwMode="auto">
          <a:xfrm>
            <a:off x="1379357" y="2203451"/>
            <a:ext cx="9503920"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charset="-122"/>
              <a:ea typeface="微软雅黑" panose="020B0503020204020204" charset="-122"/>
              <a:sym typeface="Gill Sans" charset="0"/>
            </a:endParaRPr>
          </a:p>
        </p:txBody>
      </p:sp>
      <p:sp>
        <p:nvSpPr>
          <p:cNvPr id="48" name="Rectangle 14"/>
          <p:cNvSpPr/>
          <p:nvPr/>
        </p:nvSpPr>
        <p:spPr bwMode="auto">
          <a:xfrm>
            <a:off x="1295562" y="1441154"/>
            <a:ext cx="9550744" cy="61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500" dirty="0">
                <a:solidFill>
                  <a:srgbClr val="4D4D4D"/>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此处添加详细文本描述，建议与标题相关并符合整体语言风格，语言描述尽量简洁生动。尽量将每页幻灯片的字数控制在</a:t>
            </a:r>
            <a:r>
              <a:rPr lang="en-US" altLang="zh-CN" sz="1500" dirty="0">
                <a:solidFill>
                  <a:srgbClr val="4D4D4D"/>
                </a:solidFill>
                <a:latin typeface="微软雅黑" panose="020B0503020204020204" charset="-122"/>
                <a:ea typeface="微软雅黑" panose="020B0503020204020204" charset="-122"/>
                <a:cs typeface="Lato Light" panose="020F0302020204030203" charset="0"/>
                <a:sym typeface="Lato Light" panose="020F0302020204030203" charset="0"/>
              </a:rPr>
              <a:t>200</a:t>
            </a:r>
            <a:r>
              <a:rPr lang="zh-CN" altLang="en-US" sz="1500" dirty="0">
                <a:solidFill>
                  <a:srgbClr val="4D4D4D"/>
                </a:solidFill>
                <a:latin typeface="微软雅黑" panose="020B0503020204020204" charset="-122"/>
                <a:ea typeface="微软雅黑" panose="020B0503020204020204" charset="-122"/>
                <a:cs typeface="Lato Light" panose="020F0302020204030203" charset="0"/>
                <a:sym typeface="Lato Light" panose="020F0302020204030203" charset="0"/>
              </a:rPr>
              <a:t>字以内。</a:t>
            </a:r>
            <a:endParaRPr lang="en-US" sz="1500" dirty="0">
              <a:solidFill>
                <a:srgbClr val="4D4D4D"/>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grpSp>
        <p:nvGrpSpPr>
          <p:cNvPr id="49" name="Group 15"/>
          <p:cNvGrpSpPr/>
          <p:nvPr/>
        </p:nvGrpSpPr>
        <p:grpSpPr bwMode="auto">
          <a:xfrm>
            <a:off x="2590464" y="2673351"/>
            <a:ext cx="1460310" cy="1168400"/>
            <a:chOff x="0" y="0"/>
            <a:chExt cx="1840" cy="1472"/>
          </a:xfrm>
        </p:grpSpPr>
        <p:sp>
          <p:nvSpPr>
            <p:cNvPr id="50" name="Rectangle 1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endPar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sp>
          <p:nvSpPr>
            <p:cNvPr id="51" name="Rectangle 1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52" name="Group 18"/>
          <p:cNvGrpSpPr/>
          <p:nvPr/>
        </p:nvGrpSpPr>
        <p:grpSpPr bwMode="auto">
          <a:xfrm>
            <a:off x="1379358" y="2747964"/>
            <a:ext cx="1048408" cy="1054100"/>
            <a:chOff x="0" y="0"/>
            <a:chExt cx="1320" cy="1328"/>
          </a:xfrm>
        </p:grpSpPr>
        <p:sp>
          <p:nvSpPr>
            <p:cNvPr id="53" name="Oval 19"/>
            <p:cNvSpPr/>
            <p:nvPr/>
          </p:nvSpPr>
          <p:spPr bwMode="auto">
            <a:xfrm>
              <a:off x="0" y="0"/>
              <a:ext cx="1320" cy="132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5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 y="354"/>
              <a:ext cx="77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55" name="Group 21"/>
          <p:cNvGrpSpPr/>
          <p:nvPr/>
        </p:nvGrpSpPr>
        <p:grpSpPr bwMode="auto">
          <a:xfrm>
            <a:off x="9422174" y="2673351"/>
            <a:ext cx="1460310" cy="1168400"/>
            <a:chOff x="0" y="0"/>
            <a:chExt cx="1840" cy="1472"/>
          </a:xfrm>
        </p:grpSpPr>
        <p:sp>
          <p:nvSpPr>
            <p:cNvPr id="56" name="Rectangle 2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p>
          </p:txBody>
        </p:sp>
        <p:sp>
          <p:nvSpPr>
            <p:cNvPr id="57" name="Rectangle 2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58" name="Group 24"/>
          <p:cNvGrpSpPr/>
          <p:nvPr/>
        </p:nvGrpSpPr>
        <p:grpSpPr bwMode="auto">
          <a:xfrm>
            <a:off x="8211068" y="2747964"/>
            <a:ext cx="1048408" cy="1054100"/>
            <a:chOff x="0" y="0"/>
            <a:chExt cx="1320" cy="1328"/>
          </a:xfrm>
        </p:grpSpPr>
        <p:sp>
          <p:nvSpPr>
            <p:cNvPr id="59" name="Oval 25"/>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6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 y="290"/>
              <a:ext cx="77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61" name="Group 27"/>
          <p:cNvGrpSpPr/>
          <p:nvPr/>
        </p:nvGrpSpPr>
        <p:grpSpPr bwMode="auto">
          <a:xfrm>
            <a:off x="6044414" y="2673351"/>
            <a:ext cx="1460310" cy="1168400"/>
            <a:chOff x="0" y="0"/>
            <a:chExt cx="1840" cy="1472"/>
          </a:xfrm>
        </p:grpSpPr>
        <p:sp>
          <p:nvSpPr>
            <p:cNvPr id="62" name="Rectangle 2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p>
          </p:txBody>
        </p:sp>
        <p:sp>
          <p:nvSpPr>
            <p:cNvPr id="63" name="Rectangle 2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64" name="Group 30"/>
          <p:cNvGrpSpPr/>
          <p:nvPr/>
        </p:nvGrpSpPr>
        <p:grpSpPr bwMode="auto">
          <a:xfrm>
            <a:off x="4833308" y="2747964"/>
            <a:ext cx="1048408" cy="1054100"/>
            <a:chOff x="0" y="0"/>
            <a:chExt cx="1320" cy="1328"/>
          </a:xfrm>
        </p:grpSpPr>
        <p:sp>
          <p:nvSpPr>
            <p:cNvPr id="65" name="Oval 31"/>
            <p:cNvSpPr/>
            <p:nvPr/>
          </p:nvSpPr>
          <p:spPr bwMode="auto">
            <a:xfrm>
              <a:off x="0" y="0"/>
              <a:ext cx="1320" cy="1328"/>
            </a:xfrm>
            <a:prstGeom prst="ellipse">
              <a:avLst/>
            </a:prstGeom>
            <a:solidFill>
              <a:schemeClr val="accent2"/>
            </a:solidFill>
            <a:ln w="25400" cap="flat">
              <a:no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66"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 y="282"/>
              <a:ext cx="76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67" name="Line 33"/>
          <p:cNvSpPr>
            <a:spLocks noChangeShapeType="1"/>
          </p:cNvSpPr>
          <p:nvPr/>
        </p:nvSpPr>
        <p:spPr bwMode="auto">
          <a:xfrm>
            <a:off x="4493627"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charset="-122"/>
              <a:ea typeface="微软雅黑" panose="020B0503020204020204" charset="-122"/>
              <a:sym typeface="Gill Sans" charset="0"/>
            </a:endParaRPr>
          </a:p>
        </p:txBody>
      </p:sp>
      <p:sp>
        <p:nvSpPr>
          <p:cNvPr id="68" name="Line 34"/>
          <p:cNvSpPr>
            <a:spLocks noChangeShapeType="1"/>
          </p:cNvSpPr>
          <p:nvPr/>
        </p:nvSpPr>
        <p:spPr bwMode="auto">
          <a:xfrm>
            <a:off x="7865039"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charset="-122"/>
              <a:ea typeface="微软雅黑" panose="020B0503020204020204" charset="-122"/>
              <a:sym typeface="Gill Sans" charset="0"/>
            </a:endParaRPr>
          </a:p>
        </p:txBody>
      </p:sp>
      <p:grpSp>
        <p:nvGrpSpPr>
          <p:cNvPr id="69" name="Group 35"/>
          <p:cNvGrpSpPr/>
          <p:nvPr/>
        </p:nvGrpSpPr>
        <p:grpSpPr bwMode="auto">
          <a:xfrm>
            <a:off x="2590464" y="4457700"/>
            <a:ext cx="1460310" cy="1168400"/>
            <a:chOff x="0" y="0"/>
            <a:chExt cx="1840" cy="1472"/>
          </a:xfrm>
        </p:grpSpPr>
        <p:sp>
          <p:nvSpPr>
            <p:cNvPr id="70" name="Rectangle 3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p>
          </p:txBody>
        </p:sp>
        <p:sp>
          <p:nvSpPr>
            <p:cNvPr id="71" name="Rectangle 3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72" name="Group 38"/>
          <p:cNvGrpSpPr/>
          <p:nvPr/>
        </p:nvGrpSpPr>
        <p:grpSpPr bwMode="auto">
          <a:xfrm>
            <a:off x="1379358" y="4532313"/>
            <a:ext cx="1048408" cy="1054100"/>
            <a:chOff x="0" y="0"/>
            <a:chExt cx="1320" cy="1328"/>
          </a:xfrm>
        </p:grpSpPr>
        <p:sp>
          <p:nvSpPr>
            <p:cNvPr id="73" name="Oval 39"/>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74"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 y="255"/>
              <a:ext cx="768"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75" name="Group 41"/>
          <p:cNvGrpSpPr/>
          <p:nvPr/>
        </p:nvGrpSpPr>
        <p:grpSpPr bwMode="auto">
          <a:xfrm>
            <a:off x="9422174" y="4457700"/>
            <a:ext cx="1460310" cy="1168400"/>
            <a:chOff x="0" y="0"/>
            <a:chExt cx="1840" cy="1472"/>
          </a:xfrm>
        </p:grpSpPr>
        <p:sp>
          <p:nvSpPr>
            <p:cNvPr id="76" name="Rectangle 4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p>
          </p:txBody>
        </p:sp>
        <p:sp>
          <p:nvSpPr>
            <p:cNvPr id="77" name="Rectangle 4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78" name="Group 44"/>
          <p:cNvGrpSpPr/>
          <p:nvPr/>
        </p:nvGrpSpPr>
        <p:grpSpPr bwMode="auto">
          <a:xfrm>
            <a:off x="8211068" y="4532313"/>
            <a:ext cx="1048408" cy="1054100"/>
            <a:chOff x="0" y="0"/>
            <a:chExt cx="1320" cy="1328"/>
          </a:xfrm>
        </p:grpSpPr>
        <p:sp>
          <p:nvSpPr>
            <p:cNvPr id="79" name="Oval 45"/>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80" name="Picture 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 y="329"/>
              <a:ext cx="77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81" name="Group 47"/>
          <p:cNvGrpSpPr/>
          <p:nvPr/>
        </p:nvGrpSpPr>
        <p:grpSpPr bwMode="auto">
          <a:xfrm>
            <a:off x="6044414" y="4457700"/>
            <a:ext cx="1460310" cy="1168400"/>
            <a:chOff x="0" y="0"/>
            <a:chExt cx="1840" cy="1472"/>
          </a:xfrm>
        </p:grpSpPr>
        <p:sp>
          <p:nvSpPr>
            <p:cNvPr id="82" name="Rectangle 4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此处添加详细文本描述，建议与标题相关并符合整体语言风格</a:t>
              </a:r>
            </a:p>
          </p:txBody>
        </p:sp>
        <p:sp>
          <p:nvSpPr>
            <p:cNvPr id="83" name="Rectangle 4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charset="-122"/>
                  <a:ea typeface="微软雅黑" panose="020B0503020204020204" charset="-122"/>
                  <a:cs typeface="Bebas Neue" charset="0"/>
                  <a:sym typeface="Bebas Neue" charset="0"/>
                </a:rPr>
                <a:t>图形设计</a:t>
              </a:r>
              <a:endParaRPr lang="en-US" sz="2000" dirty="0">
                <a:solidFill>
                  <a:srgbClr val="000000"/>
                </a:solidFill>
                <a:latin typeface="微软雅黑" panose="020B0503020204020204" charset="-122"/>
                <a:ea typeface="微软雅黑" panose="020B0503020204020204" charset="-122"/>
                <a:cs typeface="Bebas Neue" charset="0"/>
                <a:sym typeface="Bebas Neue" charset="0"/>
              </a:endParaRPr>
            </a:p>
          </p:txBody>
        </p:sp>
      </p:grpSp>
      <p:grpSp>
        <p:nvGrpSpPr>
          <p:cNvPr id="84" name="Group 50"/>
          <p:cNvGrpSpPr/>
          <p:nvPr/>
        </p:nvGrpSpPr>
        <p:grpSpPr bwMode="auto">
          <a:xfrm>
            <a:off x="4833308" y="4532313"/>
            <a:ext cx="1048408" cy="1054100"/>
            <a:chOff x="0" y="0"/>
            <a:chExt cx="1320" cy="1328"/>
          </a:xfrm>
        </p:grpSpPr>
        <p:sp>
          <p:nvSpPr>
            <p:cNvPr id="85" name="Oval 51"/>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pic>
          <p:nvPicPr>
            <p:cNvPr id="86"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 y="489"/>
              <a:ext cx="77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87" name="Line 53"/>
          <p:cNvSpPr>
            <a:spLocks noChangeShapeType="1"/>
          </p:cNvSpPr>
          <p:nvPr/>
        </p:nvSpPr>
        <p:spPr bwMode="auto">
          <a:xfrm>
            <a:off x="4493627"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charset="-122"/>
              <a:ea typeface="微软雅黑" panose="020B0503020204020204" charset="-122"/>
              <a:sym typeface="Gill Sans" charset="0"/>
            </a:endParaRPr>
          </a:p>
        </p:txBody>
      </p:sp>
      <p:sp>
        <p:nvSpPr>
          <p:cNvPr id="88" name="Line 54"/>
          <p:cNvSpPr>
            <a:spLocks noChangeShapeType="1"/>
          </p:cNvSpPr>
          <p:nvPr/>
        </p:nvSpPr>
        <p:spPr bwMode="auto">
          <a:xfrm>
            <a:off x="7865039"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charset="-122"/>
              <a:ea typeface="微软雅黑" panose="020B0503020204020204" charset="-122"/>
              <a:sym typeface="Gill Sans" charset="0"/>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00" fill="hold"/>
                                        <p:tgtEl>
                                          <p:spTgt spid="52"/>
                                        </p:tgtEl>
                                        <p:attrNameLst>
                                          <p:attrName>ppt_w</p:attrName>
                                        </p:attrNameLst>
                                      </p:cBhvr>
                                      <p:tavLst>
                                        <p:tav tm="0">
                                          <p:val>
                                            <p:fltVal val="0"/>
                                          </p:val>
                                        </p:tav>
                                        <p:tav tm="100000">
                                          <p:val>
                                            <p:strVal val="#ppt_w"/>
                                          </p:val>
                                        </p:tav>
                                      </p:tavLst>
                                    </p:anim>
                                    <p:anim calcmode="lin" valueType="num">
                                      <p:cBhvr>
                                        <p:cTn id="8" dur="200" fill="hold"/>
                                        <p:tgtEl>
                                          <p:spTgt spid="52"/>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200"/>
                                        <p:tgtEl>
                                          <p:spTgt spid="49"/>
                                        </p:tgtEl>
                                      </p:cBhvr>
                                    </p:animEffect>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200" fill="hold"/>
                                        <p:tgtEl>
                                          <p:spTgt spid="67"/>
                                        </p:tgtEl>
                                        <p:attrNameLst>
                                          <p:attrName>ppt_w</p:attrName>
                                        </p:attrNameLst>
                                      </p:cBhvr>
                                      <p:tavLst>
                                        <p:tav tm="0">
                                          <p:val>
                                            <p:fltVal val="0"/>
                                          </p:val>
                                        </p:tav>
                                        <p:tav tm="100000">
                                          <p:val>
                                            <p:strVal val="#ppt_w"/>
                                          </p:val>
                                        </p:tav>
                                      </p:tavLst>
                                    </p:anim>
                                    <p:anim calcmode="lin" valueType="num">
                                      <p:cBhvr>
                                        <p:cTn id="16" dur="200" fill="hold"/>
                                        <p:tgtEl>
                                          <p:spTgt spid="6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200" fill="hold"/>
                                        <p:tgtEl>
                                          <p:spTgt spid="64"/>
                                        </p:tgtEl>
                                        <p:attrNameLst>
                                          <p:attrName>ppt_w</p:attrName>
                                        </p:attrNameLst>
                                      </p:cBhvr>
                                      <p:tavLst>
                                        <p:tav tm="0">
                                          <p:val>
                                            <p:fltVal val="0"/>
                                          </p:val>
                                        </p:tav>
                                        <p:tav tm="100000">
                                          <p:val>
                                            <p:strVal val="#ppt_w"/>
                                          </p:val>
                                        </p:tav>
                                      </p:tavLst>
                                    </p:anim>
                                    <p:anim calcmode="lin" valueType="num">
                                      <p:cBhvr>
                                        <p:cTn id="20" dur="200" fill="hold"/>
                                        <p:tgtEl>
                                          <p:spTgt spid="64"/>
                                        </p:tgtEl>
                                        <p:attrNameLst>
                                          <p:attrName>ppt_h</p:attrName>
                                        </p:attrNameLst>
                                      </p:cBhvr>
                                      <p:tavLst>
                                        <p:tav tm="0">
                                          <p:val>
                                            <p:fltVal val="0"/>
                                          </p:val>
                                        </p:tav>
                                        <p:tav tm="100000">
                                          <p:val>
                                            <p:strVal val="#ppt_h"/>
                                          </p:val>
                                        </p:tav>
                                      </p:tavLst>
                                    </p:anim>
                                  </p:childTnLst>
                                </p:cTn>
                              </p:par>
                              <p:par>
                                <p:cTn id="21" presetID="22" presetClass="entr" presetSubtype="8"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200"/>
                                        <p:tgtEl>
                                          <p:spTgt spid="61"/>
                                        </p:tgtEl>
                                      </p:cBhvr>
                                    </p:animEffect>
                                  </p:childTnLst>
                                </p:cTn>
                              </p:par>
                            </p:childTnLst>
                          </p:cTn>
                        </p:par>
                        <p:par>
                          <p:cTn id="24" fill="hold">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200" fill="hold"/>
                                        <p:tgtEl>
                                          <p:spTgt spid="68"/>
                                        </p:tgtEl>
                                        <p:attrNameLst>
                                          <p:attrName>ppt_w</p:attrName>
                                        </p:attrNameLst>
                                      </p:cBhvr>
                                      <p:tavLst>
                                        <p:tav tm="0">
                                          <p:val>
                                            <p:fltVal val="0"/>
                                          </p:val>
                                        </p:tav>
                                        <p:tav tm="100000">
                                          <p:val>
                                            <p:strVal val="#ppt_w"/>
                                          </p:val>
                                        </p:tav>
                                      </p:tavLst>
                                    </p:anim>
                                    <p:anim calcmode="lin" valueType="num">
                                      <p:cBhvr>
                                        <p:cTn id="28" dur="200" fill="hold"/>
                                        <p:tgtEl>
                                          <p:spTgt spid="6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200" fill="hold"/>
                                        <p:tgtEl>
                                          <p:spTgt spid="58"/>
                                        </p:tgtEl>
                                        <p:attrNameLst>
                                          <p:attrName>ppt_w</p:attrName>
                                        </p:attrNameLst>
                                      </p:cBhvr>
                                      <p:tavLst>
                                        <p:tav tm="0">
                                          <p:val>
                                            <p:fltVal val="0"/>
                                          </p:val>
                                        </p:tav>
                                        <p:tav tm="100000">
                                          <p:val>
                                            <p:strVal val="#ppt_w"/>
                                          </p:val>
                                        </p:tav>
                                      </p:tavLst>
                                    </p:anim>
                                    <p:anim calcmode="lin" valueType="num">
                                      <p:cBhvr>
                                        <p:cTn id="32" dur="200" fill="hold"/>
                                        <p:tgtEl>
                                          <p:spTgt spid="58"/>
                                        </p:tgtEl>
                                        <p:attrNameLst>
                                          <p:attrName>ppt_h</p:attrName>
                                        </p:attrNameLst>
                                      </p:cBhvr>
                                      <p:tavLst>
                                        <p:tav tm="0">
                                          <p:val>
                                            <p:fltVal val="0"/>
                                          </p:val>
                                        </p:tav>
                                        <p:tav tm="100000">
                                          <p:val>
                                            <p:strVal val="#ppt_h"/>
                                          </p:val>
                                        </p:tav>
                                      </p:tavLst>
                                    </p:anim>
                                  </p:childTnLst>
                                </p:cTn>
                              </p:par>
                              <p:par>
                                <p:cTn id="33" presetID="22" presetClass="entr" presetSubtype="8"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200"/>
                                        <p:tgtEl>
                                          <p:spTgt spid="55"/>
                                        </p:tgtEl>
                                      </p:cBhvr>
                                    </p:animEffect>
                                  </p:childTnLst>
                                </p:cTn>
                              </p:par>
                            </p:childTnLst>
                          </p:cTn>
                        </p:par>
                        <p:par>
                          <p:cTn id="36" fill="hold">
                            <p:stCondLst>
                              <p:cond delay="1500"/>
                            </p:stCondLst>
                            <p:childTnLst>
                              <p:par>
                                <p:cTn id="37" presetID="23" presetClass="entr" presetSubtype="16"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200" fill="hold"/>
                                        <p:tgtEl>
                                          <p:spTgt spid="72"/>
                                        </p:tgtEl>
                                        <p:attrNameLst>
                                          <p:attrName>ppt_w</p:attrName>
                                        </p:attrNameLst>
                                      </p:cBhvr>
                                      <p:tavLst>
                                        <p:tav tm="0">
                                          <p:val>
                                            <p:fltVal val="0"/>
                                          </p:val>
                                        </p:tav>
                                        <p:tav tm="100000">
                                          <p:val>
                                            <p:strVal val="#ppt_w"/>
                                          </p:val>
                                        </p:tav>
                                      </p:tavLst>
                                    </p:anim>
                                    <p:anim calcmode="lin" valueType="num">
                                      <p:cBhvr>
                                        <p:cTn id="40" dur="200" fill="hold"/>
                                        <p:tgtEl>
                                          <p:spTgt spid="72"/>
                                        </p:tgtEl>
                                        <p:attrNameLst>
                                          <p:attrName>ppt_h</p:attrName>
                                        </p:attrNameLst>
                                      </p:cBhvr>
                                      <p:tavLst>
                                        <p:tav tm="0">
                                          <p:val>
                                            <p:fltVal val="0"/>
                                          </p:val>
                                        </p:tav>
                                        <p:tav tm="100000">
                                          <p:val>
                                            <p:strVal val="#ppt_h"/>
                                          </p:val>
                                        </p:tav>
                                      </p:tavLst>
                                    </p:anim>
                                  </p:childTnLst>
                                </p:cTn>
                              </p:par>
                              <p:par>
                                <p:cTn id="41" presetID="22" presetClass="entr" presetSubtype="8"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200"/>
                                        <p:tgtEl>
                                          <p:spTgt spid="69"/>
                                        </p:tgtEl>
                                      </p:cBhvr>
                                    </p:animEffect>
                                  </p:childTnLst>
                                </p:cTn>
                              </p:par>
                            </p:childTnLst>
                          </p:cTn>
                        </p:par>
                        <p:par>
                          <p:cTn id="44" fill="hold">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200" fill="hold"/>
                                        <p:tgtEl>
                                          <p:spTgt spid="87"/>
                                        </p:tgtEl>
                                        <p:attrNameLst>
                                          <p:attrName>ppt_w</p:attrName>
                                        </p:attrNameLst>
                                      </p:cBhvr>
                                      <p:tavLst>
                                        <p:tav tm="0">
                                          <p:val>
                                            <p:fltVal val="0"/>
                                          </p:val>
                                        </p:tav>
                                        <p:tav tm="100000">
                                          <p:val>
                                            <p:strVal val="#ppt_w"/>
                                          </p:val>
                                        </p:tav>
                                      </p:tavLst>
                                    </p:anim>
                                    <p:anim calcmode="lin" valueType="num">
                                      <p:cBhvr>
                                        <p:cTn id="48" dur="200" fill="hold"/>
                                        <p:tgtEl>
                                          <p:spTgt spid="87"/>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200" fill="hold"/>
                                        <p:tgtEl>
                                          <p:spTgt spid="84"/>
                                        </p:tgtEl>
                                        <p:attrNameLst>
                                          <p:attrName>ppt_w</p:attrName>
                                        </p:attrNameLst>
                                      </p:cBhvr>
                                      <p:tavLst>
                                        <p:tav tm="0">
                                          <p:val>
                                            <p:fltVal val="0"/>
                                          </p:val>
                                        </p:tav>
                                        <p:tav tm="100000">
                                          <p:val>
                                            <p:strVal val="#ppt_w"/>
                                          </p:val>
                                        </p:tav>
                                      </p:tavLst>
                                    </p:anim>
                                    <p:anim calcmode="lin" valueType="num">
                                      <p:cBhvr>
                                        <p:cTn id="52" dur="200" fill="hold"/>
                                        <p:tgtEl>
                                          <p:spTgt spid="84"/>
                                        </p:tgtEl>
                                        <p:attrNameLst>
                                          <p:attrName>ppt_h</p:attrName>
                                        </p:attrNameLst>
                                      </p:cBhvr>
                                      <p:tavLst>
                                        <p:tav tm="0">
                                          <p:val>
                                            <p:fltVal val="0"/>
                                          </p:val>
                                        </p:tav>
                                        <p:tav tm="100000">
                                          <p:val>
                                            <p:strVal val="#ppt_h"/>
                                          </p:val>
                                        </p:tav>
                                      </p:tavLst>
                                    </p:anim>
                                  </p:childTnLst>
                                </p:cTn>
                              </p:par>
                              <p:par>
                                <p:cTn id="53" presetID="22" presetClass="entr" presetSubtype="8"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200"/>
                                        <p:tgtEl>
                                          <p:spTgt spid="81"/>
                                        </p:tgtEl>
                                      </p:cBhvr>
                                    </p:animEffect>
                                  </p:childTnLst>
                                </p:cTn>
                              </p:par>
                            </p:childTnLst>
                          </p:cTn>
                        </p:par>
                        <p:par>
                          <p:cTn id="56" fill="hold">
                            <p:stCondLst>
                              <p:cond delay="2500"/>
                            </p:stCondLst>
                            <p:childTnLst>
                              <p:par>
                                <p:cTn id="57" presetID="23" presetClass="entr" presetSubtype="16"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200" fill="hold"/>
                                        <p:tgtEl>
                                          <p:spTgt spid="88"/>
                                        </p:tgtEl>
                                        <p:attrNameLst>
                                          <p:attrName>ppt_w</p:attrName>
                                        </p:attrNameLst>
                                      </p:cBhvr>
                                      <p:tavLst>
                                        <p:tav tm="0">
                                          <p:val>
                                            <p:fltVal val="0"/>
                                          </p:val>
                                        </p:tav>
                                        <p:tav tm="100000">
                                          <p:val>
                                            <p:strVal val="#ppt_w"/>
                                          </p:val>
                                        </p:tav>
                                      </p:tavLst>
                                    </p:anim>
                                    <p:anim calcmode="lin" valueType="num">
                                      <p:cBhvr>
                                        <p:cTn id="60" dur="200" fill="hold"/>
                                        <p:tgtEl>
                                          <p:spTgt spid="8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p:cTn id="63" dur="200" fill="hold"/>
                                        <p:tgtEl>
                                          <p:spTgt spid="78"/>
                                        </p:tgtEl>
                                        <p:attrNameLst>
                                          <p:attrName>ppt_w</p:attrName>
                                        </p:attrNameLst>
                                      </p:cBhvr>
                                      <p:tavLst>
                                        <p:tav tm="0">
                                          <p:val>
                                            <p:fltVal val="0"/>
                                          </p:val>
                                        </p:tav>
                                        <p:tav tm="100000">
                                          <p:val>
                                            <p:strVal val="#ppt_w"/>
                                          </p:val>
                                        </p:tav>
                                      </p:tavLst>
                                    </p:anim>
                                    <p:anim calcmode="lin" valueType="num">
                                      <p:cBhvr>
                                        <p:cTn id="64" dur="200" fill="hold"/>
                                        <p:tgtEl>
                                          <p:spTgt spid="78"/>
                                        </p:tgtEl>
                                        <p:attrNameLst>
                                          <p:attrName>ppt_h</p:attrName>
                                        </p:attrNameLst>
                                      </p:cBhvr>
                                      <p:tavLst>
                                        <p:tav tm="0">
                                          <p:val>
                                            <p:fltVal val="0"/>
                                          </p:val>
                                        </p:tav>
                                        <p:tav tm="100000">
                                          <p:val>
                                            <p:strVal val="#ppt_h"/>
                                          </p:val>
                                        </p:tav>
                                      </p:tavLst>
                                    </p:anim>
                                  </p:childTnLst>
                                </p:cTn>
                              </p:par>
                              <p:par>
                                <p:cTn id="65" presetID="22" presetClass="entr" presetSubtype="8"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left)">
                                      <p:cBhvr>
                                        <p:cTn id="67" dur="2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7455493" y="2144603"/>
            <a:ext cx="3727616" cy="3780675"/>
            <a:chOff x="1331640" y="1707654"/>
            <a:chExt cx="2796076" cy="2835506"/>
          </a:xfrm>
        </p:grpSpPr>
        <p:sp>
          <p:nvSpPr>
            <p:cNvPr id="38"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矩形 1"/>
          <p:cNvSpPr>
            <a:spLocks noChangeArrowheads="1"/>
          </p:cNvSpPr>
          <p:nvPr/>
        </p:nvSpPr>
        <p:spPr bwMode="auto">
          <a:xfrm>
            <a:off x="1462667" y="2339107"/>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45" name="矩形 1"/>
          <p:cNvSpPr>
            <a:spLocks noChangeArrowheads="1"/>
          </p:cNvSpPr>
          <p:nvPr/>
        </p:nvSpPr>
        <p:spPr bwMode="auto">
          <a:xfrm>
            <a:off x="1462667" y="3315233"/>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46" name="矩形 1"/>
          <p:cNvSpPr>
            <a:spLocks noChangeArrowheads="1"/>
          </p:cNvSpPr>
          <p:nvPr/>
        </p:nvSpPr>
        <p:spPr bwMode="auto">
          <a:xfrm>
            <a:off x="1462667" y="4291360"/>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sp>
        <p:nvSpPr>
          <p:cNvPr id="47" name="矩形 1"/>
          <p:cNvSpPr>
            <a:spLocks noChangeArrowheads="1"/>
          </p:cNvSpPr>
          <p:nvPr/>
        </p:nvSpPr>
        <p:spPr bwMode="auto">
          <a:xfrm>
            <a:off x="1462667" y="5267488"/>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charset="-122"/>
              <a:ea typeface="微软雅黑" panose="020B0503020204020204" charset="-122"/>
            </a:endParaRPr>
          </a:p>
        </p:txBody>
      </p:sp>
      <p:cxnSp>
        <p:nvCxnSpPr>
          <p:cNvPr id="48" name="直接连接符 47"/>
          <p:cNvCxnSpPr/>
          <p:nvPr/>
        </p:nvCxnSpPr>
        <p:spPr>
          <a:xfrm flipH="1">
            <a:off x="6287205" y="2626179"/>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87205" y="3595528"/>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287205" y="4564877"/>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6287205" y="5534228"/>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right)">
                                          <p:cBhvr>
                                            <p:cTn id="12" dur="500"/>
                                            <p:tgtEl>
                                              <p:spTgt spid="48"/>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5"/>
                                            </p:tgtEl>
                                            <p:attrNameLst>
                                              <p:attrName>style.visibility</p:attrName>
                                            </p:attrNameLst>
                                          </p:cBhvr>
                                          <p:to>
                                            <p:strVal val="visible"/>
                                          </p:to>
                                        </p:set>
                                        <p:anim calcmode="lin" valueType="num" p14:bounceEnd="50000">
                                          <p:cBhvr additive="base">
                                            <p:cTn id="23"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3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right)">
                                          <p:cBhvr>
                                            <p:cTn id="36" dur="500"/>
                                            <p:tgtEl>
                                              <p:spTgt spid="51"/>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14:bounceEnd="50000">
                                          <p:cBhvr additive="base">
                                            <p:cTn id="39" dur="3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right)">
                                          <p:cBhvr>
                                            <p:cTn id="12" dur="500"/>
                                            <p:tgtEl>
                                              <p:spTgt spid="48"/>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300" fill="hold"/>
                                            <p:tgtEl>
                                              <p:spTgt spid="44"/>
                                            </p:tgtEl>
                                            <p:attrNameLst>
                                              <p:attrName>ppt_x</p:attrName>
                                            </p:attrNameLst>
                                          </p:cBhvr>
                                          <p:tavLst>
                                            <p:tav tm="0">
                                              <p:val>
                                                <p:strVal val="0-#ppt_w/2"/>
                                              </p:val>
                                            </p:tav>
                                            <p:tav tm="100000">
                                              <p:val>
                                                <p:strVal val="#ppt_x"/>
                                              </p:val>
                                            </p:tav>
                                          </p:tavLst>
                                        </p:anim>
                                        <p:anim calcmode="lin" valueType="num">
                                          <p:cBhvr additive="base">
                                            <p:cTn id="16" dur="3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300" fill="hold"/>
                                            <p:tgtEl>
                                              <p:spTgt spid="45"/>
                                            </p:tgtEl>
                                            <p:attrNameLst>
                                              <p:attrName>ppt_x</p:attrName>
                                            </p:attrNameLst>
                                          </p:cBhvr>
                                          <p:tavLst>
                                            <p:tav tm="0">
                                              <p:val>
                                                <p:strVal val="0-#ppt_w/2"/>
                                              </p:val>
                                            </p:tav>
                                            <p:tav tm="100000">
                                              <p:val>
                                                <p:strVal val="#ppt_x"/>
                                              </p:val>
                                            </p:tav>
                                          </p:tavLst>
                                        </p:anim>
                                        <p:anim calcmode="lin" valueType="num">
                                          <p:cBhvr additive="base">
                                            <p:cTn id="24" dur="3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300" fill="hold"/>
                                            <p:tgtEl>
                                              <p:spTgt spid="46"/>
                                            </p:tgtEl>
                                            <p:attrNameLst>
                                              <p:attrName>ppt_x</p:attrName>
                                            </p:attrNameLst>
                                          </p:cBhvr>
                                          <p:tavLst>
                                            <p:tav tm="0">
                                              <p:val>
                                                <p:strVal val="0-#ppt_w/2"/>
                                              </p:val>
                                            </p:tav>
                                            <p:tav tm="100000">
                                              <p:val>
                                                <p:strVal val="#ppt_x"/>
                                              </p:val>
                                            </p:tav>
                                          </p:tavLst>
                                        </p:anim>
                                        <p:anim calcmode="lin" valueType="num">
                                          <p:cBhvr additive="base">
                                            <p:cTn id="32" dur="3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right)">
                                          <p:cBhvr>
                                            <p:cTn id="36" dur="500"/>
                                            <p:tgtEl>
                                              <p:spTgt spid="51"/>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300" fill="hold"/>
                                            <p:tgtEl>
                                              <p:spTgt spid="47"/>
                                            </p:tgtEl>
                                            <p:attrNameLst>
                                              <p:attrName>ppt_x</p:attrName>
                                            </p:attrNameLst>
                                          </p:cBhvr>
                                          <p:tavLst>
                                            <p:tav tm="0">
                                              <p:val>
                                                <p:strVal val="0-#ppt_w/2"/>
                                              </p:val>
                                            </p:tav>
                                            <p:tav tm="100000">
                                              <p:val>
                                                <p:strVal val="#ppt_x"/>
                                              </p:val>
                                            </p:tav>
                                          </p:tavLst>
                                        </p:anim>
                                        <p:anim calcmode="lin" valueType="num">
                                          <p:cBhvr additive="base">
                                            <p:cTn id="40" dur="3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12501" y="1312218"/>
            <a:ext cx="3396065" cy="28398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2"/>
          <p:cNvSpPr/>
          <p:nvPr/>
        </p:nvSpPr>
        <p:spPr>
          <a:xfrm>
            <a:off x="431314" y="1312217"/>
            <a:ext cx="4148436" cy="464726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12" name="Rectangle 20"/>
          <p:cNvSpPr/>
          <p:nvPr/>
        </p:nvSpPr>
        <p:spPr>
          <a:xfrm>
            <a:off x="438880" y="3698828"/>
            <a:ext cx="4140872" cy="2260651"/>
          </a:xfrm>
          <a:prstGeom prst="rect">
            <a:avLst/>
          </a:prstGeom>
          <a:solidFill>
            <a:schemeClr val="accent4">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13" name="Content Placeholder 2"/>
          <p:cNvSpPr txBox="1"/>
          <p:nvPr/>
        </p:nvSpPr>
        <p:spPr>
          <a:xfrm>
            <a:off x="1561171" y="3911701"/>
            <a:ext cx="2863781" cy="1931663"/>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bg1">
                    <a:lumMod val="85000"/>
                  </a:schemeClr>
                </a:solidFill>
                <a:latin typeface="+mn-ea"/>
              </a:rPr>
              <a:t>此处添加详细文本描述，建议与标题相关并符合整体语言风格，语言描述尽量简洁生动。尽量将每页幻灯片的字数控制在</a:t>
            </a:r>
            <a:r>
              <a:rPr lang="en-US" altLang="zh-CN" sz="1600" dirty="0">
                <a:solidFill>
                  <a:schemeClr val="bg1">
                    <a:lumMod val="85000"/>
                  </a:schemeClr>
                </a:solidFill>
                <a:latin typeface="+mn-ea"/>
              </a:rPr>
              <a:t>200</a:t>
            </a:r>
            <a:r>
              <a:rPr lang="zh-CN" altLang="en-US" sz="1600" dirty="0">
                <a:solidFill>
                  <a:schemeClr val="bg1">
                    <a:lumMod val="85000"/>
                  </a:schemeClr>
                </a:solidFill>
                <a:latin typeface="+mn-ea"/>
              </a:rPr>
              <a:t>字以内，据统计每页幻灯片的最好控制在</a:t>
            </a:r>
            <a:r>
              <a:rPr lang="en-US" altLang="zh-CN" sz="1600" dirty="0">
                <a:solidFill>
                  <a:schemeClr val="bg1">
                    <a:lumMod val="85000"/>
                  </a:schemeClr>
                </a:solidFill>
                <a:latin typeface="+mn-ea"/>
              </a:rPr>
              <a:t>5</a:t>
            </a:r>
            <a:r>
              <a:rPr lang="zh-CN" altLang="en-US" sz="1600" dirty="0">
                <a:solidFill>
                  <a:schemeClr val="bg1">
                    <a:lumMod val="85000"/>
                  </a:schemeClr>
                </a:solidFill>
                <a:latin typeface="+mn-ea"/>
              </a:rPr>
              <a:t>分钟之内。</a:t>
            </a:r>
          </a:p>
        </p:txBody>
      </p:sp>
      <p:sp>
        <p:nvSpPr>
          <p:cNvPr id="14" name="TextBox 13"/>
          <p:cNvSpPr txBox="1"/>
          <p:nvPr/>
        </p:nvSpPr>
        <p:spPr>
          <a:xfrm>
            <a:off x="431315" y="3855824"/>
            <a:ext cx="1168559" cy="1009507"/>
          </a:xfrm>
          <a:prstGeom prst="rect">
            <a:avLst/>
          </a:prstGeom>
          <a:noFill/>
        </p:spPr>
        <p:txBody>
          <a:bodyPr wrap="square" lIns="121908" tIns="60954" rIns="121908" bIns="60954" rtlCol="0">
            <a:spAutoFit/>
          </a:bodyPr>
          <a:lstStyle/>
          <a:p>
            <a:pPr algn="r">
              <a:lnSpc>
                <a:spcPct val="90000"/>
              </a:lnSpc>
            </a:pPr>
            <a:r>
              <a:rPr lang="id-ID" sz="6400" b="1" spc="-400" dirty="0">
                <a:solidFill>
                  <a:schemeClr val="bg1">
                    <a:lumMod val="95000"/>
                  </a:schemeClr>
                </a:solidFill>
                <a:latin typeface="+mn-ea"/>
                <a:cs typeface="Arial" panose="020B0604020202020204" pitchFamily="34" charset="0"/>
              </a:rPr>
              <a:t>09</a:t>
            </a:r>
          </a:p>
        </p:txBody>
      </p:sp>
      <p:sp>
        <p:nvSpPr>
          <p:cNvPr id="16" name="Content Placeholder 2"/>
          <p:cNvSpPr txBox="1"/>
          <p:nvPr/>
        </p:nvSpPr>
        <p:spPr>
          <a:xfrm>
            <a:off x="5400019" y="1221945"/>
            <a:ext cx="2863781" cy="1350868"/>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bg1">
                    <a:lumMod val="50000"/>
                  </a:schemeClr>
                </a:solidFill>
                <a:latin typeface="+mn-ea"/>
              </a:rPr>
              <a:t>此处添加详细文本描述，建议与标题相关并符合整体语言风格，语言描述尽量简洁生动。</a:t>
            </a:r>
            <a:endParaRPr lang="en-US" sz="1600" dirty="0">
              <a:solidFill>
                <a:schemeClr val="bg1">
                  <a:lumMod val="50000"/>
                </a:schemeClr>
              </a:solidFill>
              <a:latin typeface="+mn-ea"/>
            </a:endParaRPr>
          </a:p>
        </p:txBody>
      </p:sp>
      <p:sp>
        <p:nvSpPr>
          <p:cNvPr id="17" name="TextBox 16"/>
          <p:cNvSpPr txBox="1"/>
          <p:nvPr/>
        </p:nvSpPr>
        <p:spPr>
          <a:xfrm>
            <a:off x="4521708" y="1220755"/>
            <a:ext cx="936359" cy="787908"/>
          </a:xfrm>
          <a:prstGeom prst="rect">
            <a:avLst/>
          </a:prstGeom>
          <a:noFill/>
        </p:spPr>
        <p:txBody>
          <a:bodyPr wrap="square" lIns="121908" tIns="60954" rIns="121908" bIns="60954" rtlCol="0">
            <a:spAutoFit/>
          </a:bodyPr>
          <a:lstStyle/>
          <a:p>
            <a:pPr algn="r">
              <a:lnSpc>
                <a:spcPct val="90000"/>
              </a:lnSpc>
            </a:pPr>
            <a:r>
              <a:rPr lang="id-ID" sz="4800" b="1" spc="-400" dirty="0">
                <a:solidFill>
                  <a:schemeClr val="tx1">
                    <a:lumMod val="75000"/>
                    <a:lumOff val="25000"/>
                  </a:schemeClr>
                </a:solidFill>
                <a:latin typeface="+mn-ea"/>
                <a:cs typeface="Arial" panose="020B0604020202020204" pitchFamily="34" charset="0"/>
              </a:rPr>
              <a:t>15</a:t>
            </a:r>
          </a:p>
        </p:txBody>
      </p:sp>
      <p:sp>
        <p:nvSpPr>
          <p:cNvPr id="18" name="Rectangle 29"/>
          <p:cNvSpPr/>
          <p:nvPr/>
        </p:nvSpPr>
        <p:spPr>
          <a:xfrm>
            <a:off x="4811962" y="2664415"/>
            <a:ext cx="3279798" cy="14876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19" name="Content Placeholder 2"/>
          <p:cNvSpPr txBox="1"/>
          <p:nvPr/>
        </p:nvSpPr>
        <p:spPr>
          <a:xfrm>
            <a:off x="5763873" y="2736975"/>
            <a:ext cx="2269834" cy="1324539"/>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bg1">
                    <a:lumMod val="95000"/>
                  </a:schemeClr>
                </a:solidFill>
                <a:latin typeface="+mn-ea"/>
              </a:rPr>
              <a:t>此处添加详细文本描述，建议与标题相关并符合整体语言风格，语言描述尽量简洁生动。</a:t>
            </a:r>
            <a:endParaRPr lang="en-US" sz="1600" dirty="0">
              <a:solidFill>
                <a:schemeClr val="bg1">
                  <a:lumMod val="95000"/>
                </a:schemeClr>
              </a:solidFill>
              <a:latin typeface="+mn-ea"/>
            </a:endParaRPr>
          </a:p>
        </p:txBody>
      </p:sp>
      <p:sp>
        <p:nvSpPr>
          <p:cNvPr id="20" name="TextBox 19"/>
          <p:cNvSpPr txBox="1"/>
          <p:nvPr/>
        </p:nvSpPr>
        <p:spPr>
          <a:xfrm>
            <a:off x="4672716" y="2698269"/>
            <a:ext cx="1168559" cy="1009507"/>
          </a:xfrm>
          <a:prstGeom prst="rect">
            <a:avLst/>
          </a:prstGeom>
          <a:noFill/>
        </p:spPr>
        <p:txBody>
          <a:bodyPr wrap="square" lIns="121908" tIns="60954" rIns="121908" bIns="60954" rtlCol="0">
            <a:spAutoFit/>
          </a:bodyPr>
          <a:lstStyle/>
          <a:p>
            <a:pPr algn="r">
              <a:lnSpc>
                <a:spcPct val="90000"/>
              </a:lnSpc>
            </a:pPr>
            <a:r>
              <a:rPr lang="en-US" sz="6400" b="1" spc="-400" dirty="0">
                <a:solidFill>
                  <a:schemeClr val="bg1">
                    <a:lumMod val="95000"/>
                  </a:schemeClr>
                </a:solidFill>
                <a:latin typeface="+mn-ea"/>
                <a:cs typeface="Arial" panose="020B0604020202020204" pitchFamily="34" charset="0"/>
              </a:rPr>
              <a:t>2</a:t>
            </a:r>
            <a:r>
              <a:rPr lang="id-ID" sz="6400" b="1" spc="-400" dirty="0">
                <a:solidFill>
                  <a:schemeClr val="bg1">
                    <a:lumMod val="95000"/>
                  </a:schemeClr>
                </a:solidFill>
                <a:latin typeface="+mn-ea"/>
                <a:cs typeface="Arial" panose="020B0604020202020204" pitchFamily="34" charset="0"/>
              </a:rPr>
              <a:t>0</a:t>
            </a:r>
          </a:p>
        </p:txBody>
      </p:sp>
      <p:sp>
        <p:nvSpPr>
          <p:cNvPr id="22" name="Content Placeholder 2"/>
          <p:cNvSpPr txBox="1"/>
          <p:nvPr/>
        </p:nvSpPr>
        <p:spPr>
          <a:xfrm>
            <a:off x="4811962" y="4491382"/>
            <a:ext cx="4740704" cy="1351980"/>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r>
              <a:rPr lang="zh-CN" altLang="en-US" sz="1600" dirty="0">
                <a:solidFill>
                  <a:schemeClr val="bg1">
                    <a:lumMod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1600" dirty="0">
                <a:solidFill>
                  <a:schemeClr val="bg1">
                    <a:lumMod val="50000"/>
                  </a:schemeClr>
                </a:solidFill>
                <a:latin typeface="+mn-ea"/>
                <a:cs typeface="Arial" panose="020B0604020202020204" pitchFamily="34" charset="0"/>
              </a:rPr>
              <a:t>200</a:t>
            </a:r>
            <a:r>
              <a:rPr lang="zh-CN" altLang="en-US" sz="1600" dirty="0">
                <a:solidFill>
                  <a:schemeClr val="bg1">
                    <a:lumMod val="50000"/>
                  </a:schemeClr>
                </a:solidFill>
                <a:latin typeface="+mn-ea"/>
                <a:cs typeface="Arial" panose="020B0604020202020204" pitchFamily="34" charset="0"/>
              </a:rPr>
              <a:t>字以内，据统计每页幻灯片的最好控制在</a:t>
            </a:r>
            <a:r>
              <a:rPr lang="en-US" altLang="zh-CN" sz="1600" dirty="0">
                <a:solidFill>
                  <a:schemeClr val="bg1">
                    <a:lumMod val="50000"/>
                  </a:schemeClr>
                </a:solidFill>
                <a:latin typeface="+mn-ea"/>
                <a:cs typeface="Arial" panose="020B0604020202020204" pitchFamily="34" charset="0"/>
              </a:rPr>
              <a:t>5</a:t>
            </a:r>
            <a:r>
              <a:rPr lang="zh-CN" altLang="en-US" sz="1600" dirty="0">
                <a:solidFill>
                  <a:schemeClr val="bg1">
                    <a:lumMod val="50000"/>
                  </a:schemeClr>
                </a:solidFill>
                <a:latin typeface="+mn-ea"/>
                <a:cs typeface="Arial" panose="020B0604020202020204" pitchFamily="34" charset="0"/>
              </a:rPr>
              <a:t>分钟之内。</a:t>
            </a:r>
          </a:p>
        </p:txBody>
      </p:sp>
      <p:sp>
        <p:nvSpPr>
          <p:cNvPr id="23" name="Round Diagonal Corner Rectangle 13"/>
          <p:cNvSpPr>
            <a:spLocks noChangeAspect="1"/>
          </p:cNvSpPr>
          <p:nvPr/>
        </p:nvSpPr>
        <p:spPr>
          <a:xfrm>
            <a:off x="9802212" y="4405383"/>
            <a:ext cx="1764890" cy="1472740"/>
          </a:xfrm>
          <a:prstGeom prst="round2DiagRect">
            <a:avLst/>
          </a:prstGeom>
          <a:solidFill>
            <a:schemeClr val="tx1">
              <a:lumMod val="75000"/>
              <a:lumOff val="25000"/>
            </a:schemeClr>
          </a:solidFill>
          <a:ln w="1143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latin typeface="+mn-ea"/>
            </a:endParaRPr>
          </a:p>
        </p:txBody>
      </p:sp>
      <p:sp>
        <p:nvSpPr>
          <p:cNvPr id="24" name="TextBox 23"/>
          <p:cNvSpPr txBox="1"/>
          <p:nvPr/>
        </p:nvSpPr>
        <p:spPr>
          <a:xfrm>
            <a:off x="10125461" y="4491382"/>
            <a:ext cx="1168559" cy="935641"/>
          </a:xfrm>
          <a:prstGeom prst="rect">
            <a:avLst/>
          </a:prstGeom>
          <a:noFill/>
        </p:spPr>
        <p:txBody>
          <a:bodyPr wrap="square" lIns="121908" tIns="60954" rIns="121908" bIns="60954" rtlCol="0">
            <a:spAutoFit/>
          </a:bodyPr>
          <a:lstStyle/>
          <a:p>
            <a:pPr algn="ctr">
              <a:lnSpc>
                <a:spcPct val="90000"/>
              </a:lnSpc>
            </a:pPr>
            <a:r>
              <a:rPr lang="en-US" sz="5900" b="1" spc="-400" dirty="0">
                <a:solidFill>
                  <a:schemeClr val="bg1">
                    <a:lumMod val="95000"/>
                  </a:schemeClr>
                </a:solidFill>
                <a:latin typeface="+mn-ea"/>
                <a:cs typeface="Arial" panose="020B0604020202020204" pitchFamily="34" charset="0"/>
              </a:rPr>
              <a:t>30</a:t>
            </a:r>
            <a:endParaRPr lang="id-ID" sz="5900" b="1" spc="-400" dirty="0">
              <a:solidFill>
                <a:schemeClr val="bg1">
                  <a:lumMod val="95000"/>
                </a:schemeClr>
              </a:solidFill>
              <a:latin typeface="+mn-ea"/>
              <a:cs typeface="Arial" panose="020B0604020202020204" pitchFamily="34" charset="0"/>
            </a:endParaRPr>
          </a:p>
        </p:txBody>
      </p:sp>
      <p:sp>
        <p:nvSpPr>
          <p:cNvPr id="25" name="Content Placeholder 2"/>
          <p:cNvSpPr txBox="1"/>
          <p:nvPr/>
        </p:nvSpPr>
        <p:spPr>
          <a:xfrm>
            <a:off x="9839136" y="5165640"/>
            <a:ext cx="1753050" cy="751187"/>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500" dirty="0">
                <a:solidFill>
                  <a:schemeClr val="bg1">
                    <a:lumMod val="95000"/>
                  </a:schemeClr>
                </a:solidFill>
                <a:latin typeface="+mn-ea"/>
              </a:rPr>
              <a:t>单击此处添加章节页标题</a:t>
            </a:r>
            <a:endParaRPr lang="en-US" sz="1500" dirty="0">
              <a:solidFill>
                <a:schemeClr val="bg1">
                  <a:lumMod val="95000"/>
                </a:schemeClr>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7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225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par>
                                <p:cTn id="19" presetID="2" presetClass="entr" presetSubtype="4" fill="hold" grpId="0" nodeType="withEffect">
                                  <p:stCondLst>
                                    <p:cond delay="17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75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17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25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par>
                                <p:cTn id="35" presetID="22" presetClass="entr" presetSubtype="8" fill="hold" grpId="0" nodeType="withEffect">
                                  <p:stCondLst>
                                    <p:cond delay="2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par>
                                <p:cTn id="38" presetID="22" presetClass="entr" presetSubtype="8" fill="hold" grpId="0" nodeType="withEffect">
                                  <p:stCondLst>
                                    <p:cond delay="15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1000"/>
                                        <p:tgtEl>
                                          <p:spTgt spid="20"/>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par>
                                <p:cTn id="44" presetID="22" presetClass="entr" presetSubtype="1" fill="hold" grpId="0" nodeType="withEffect">
                                  <p:stCondLst>
                                    <p:cond delay="275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par>
                                <p:cTn id="47" presetID="22" presetClass="entr" presetSubtype="8" fill="hold" grpId="0" nodeType="withEffect">
                                  <p:stCondLst>
                                    <p:cond delay="275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750"/>
                                        <p:tgtEl>
                                          <p:spTgt spid="22"/>
                                        </p:tgtEl>
                                      </p:cBhvr>
                                    </p:animEffect>
                                  </p:childTnLst>
                                </p:cTn>
                              </p:par>
                              <p:par>
                                <p:cTn id="50" presetID="22" presetClass="entr" presetSubtype="1" fill="hold" grpId="0" nodeType="withEffect">
                                  <p:stCondLst>
                                    <p:cond delay="275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6" grpId="0"/>
      <p:bldP spid="17" grpId="0"/>
      <p:bldP spid="18" grpId="0" animBg="1"/>
      <p:bldP spid="19" grpId="0"/>
      <p:bldP spid="20" grpId="0"/>
      <p:bldP spid="22" grpId="0"/>
      <p:bldP spid="23" grpId="0"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10"/>
          <p:cNvGrpSpPr/>
          <p:nvPr/>
        </p:nvGrpSpPr>
        <p:grpSpPr bwMode="auto">
          <a:xfrm>
            <a:off x="1886744" y="4629216"/>
            <a:ext cx="2163481" cy="1754983"/>
            <a:chOff x="0" y="0"/>
            <a:chExt cx="2726" cy="2211"/>
          </a:xfrm>
        </p:grpSpPr>
        <p:sp>
          <p:nvSpPr>
            <p:cNvPr id="22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bg2"/>
                  </a:solidFill>
                  <a:latin typeface="微软雅黑" panose="020B0503020204020204" charset="-122"/>
                  <a:ea typeface="微软雅黑" panose="020B0503020204020204" charset="-122"/>
                  <a:cs typeface="Lato Regular" charset="0"/>
                  <a:sym typeface="Lato Regular" charset="0"/>
                </a:rPr>
                <a:t>单击此处添加标题</a:t>
              </a:r>
              <a:endParaRPr lang="en-US" dirty="0">
                <a:solidFill>
                  <a:schemeClr val="bg2"/>
                </a:solidFill>
                <a:latin typeface="微软雅黑" panose="020B0503020204020204" charset="-122"/>
                <a:ea typeface="微软雅黑" panose="020B0503020204020204" charset="-122"/>
                <a:cs typeface="Lato Regular" charset="0"/>
                <a:sym typeface="Lato Regular" charset="0"/>
              </a:endParaRPr>
            </a:p>
          </p:txBody>
        </p:sp>
        <p:sp>
          <p:nvSpPr>
            <p:cNvPr id="221"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charset="-122"/>
                  <a:ea typeface="微软雅黑" panose="020B0503020204020204" charset="-122"/>
                  <a:sym typeface="Gill Sans" charset="0"/>
                </a:rPr>
                <a:t>200</a:t>
              </a:r>
              <a:r>
                <a:rPr lang="zh-CN" altLang="en-US" sz="12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200" dirty="0">
                  <a:solidFill>
                    <a:srgbClr val="7F7F7F"/>
                  </a:solidFill>
                  <a:latin typeface="微软雅黑" panose="020B0503020204020204" charset="-122"/>
                  <a:ea typeface="微软雅黑" panose="020B0503020204020204" charset="-122"/>
                  <a:sym typeface="Gill Sans" charset="0"/>
                </a:rPr>
                <a:t>5</a:t>
              </a:r>
              <a:r>
                <a:rPr lang="zh-CN" altLang="en-US" sz="1200" dirty="0">
                  <a:solidFill>
                    <a:srgbClr val="7F7F7F"/>
                  </a:solidFill>
                  <a:latin typeface="微软雅黑" panose="020B0503020204020204" charset="-122"/>
                  <a:ea typeface="微软雅黑" panose="020B0503020204020204" charset="-122"/>
                  <a:sym typeface="Gill Sans" charset="0"/>
                </a:rPr>
                <a:t>分钟之内。</a:t>
              </a:r>
              <a:endParaRPr lang="en-US" sz="1200" dirty="0">
                <a:solidFill>
                  <a:srgbClr val="7F7F7F"/>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grpSp>
      <p:grpSp>
        <p:nvGrpSpPr>
          <p:cNvPr id="222" name="Group 13"/>
          <p:cNvGrpSpPr/>
          <p:nvPr/>
        </p:nvGrpSpPr>
        <p:grpSpPr bwMode="auto">
          <a:xfrm>
            <a:off x="1216114" y="4612218"/>
            <a:ext cx="464283" cy="463550"/>
            <a:chOff x="0" y="0"/>
            <a:chExt cx="584" cy="584"/>
          </a:xfrm>
        </p:grpSpPr>
        <p:sp>
          <p:nvSpPr>
            <p:cNvPr id="223"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sp>
          <p:nvSpPr>
            <p:cNvPr id="224"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charset="-122"/>
                  <a:ea typeface="微软雅黑" panose="020B0503020204020204" charset="-122"/>
                  <a:cs typeface="Lato Light" panose="020F0302020204030203" charset="0"/>
                  <a:sym typeface="Lato Light" panose="020F0302020204030203" charset="0"/>
                </a:rPr>
                <a:t>1</a:t>
              </a:r>
            </a:p>
          </p:txBody>
        </p:sp>
      </p:grpSp>
      <p:grpSp>
        <p:nvGrpSpPr>
          <p:cNvPr id="225" name="Group 4"/>
          <p:cNvGrpSpPr/>
          <p:nvPr/>
        </p:nvGrpSpPr>
        <p:grpSpPr>
          <a:xfrm>
            <a:off x="1067008" y="4043852"/>
            <a:ext cx="9791812" cy="284515"/>
            <a:chOff x="899592" y="2852807"/>
            <a:chExt cx="7344815" cy="213386"/>
          </a:xfrm>
          <a:solidFill>
            <a:srgbClr val="969696"/>
          </a:solidFill>
        </p:grpSpPr>
        <p:sp>
          <p:nvSpPr>
            <p:cNvPr id="226"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7500" kern="0">
                <a:solidFill>
                  <a:srgbClr val="000000"/>
                </a:solidFill>
                <a:latin typeface="微软雅黑" panose="020B0503020204020204" charset="-122"/>
                <a:ea typeface="微软雅黑" panose="020B0503020204020204" charset="-122"/>
                <a:sym typeface="Gill Sans" charset="0"/>
              </a:endParaRPr>
            </a:p>
          </p:txBody>
        </p:sp>
        <p:sp>
          <p:nvSpPr>
            <p:cNvPr id="227"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7500" kern="0">
                <a:solidFill>
                  <a:srgbClr val="000000"/>
                </a:solidFill>
                <a:latin typeface="微软雅黑" panose="020B0503020204020204" charset="-122"/>
                <a:ea typeface="微软雅黑" panose="020B0503020204020204" charset="-122"/>
                <a:sym typeface="Gill Sans" charset="0"/>
              </a:endParaRPr>
            </a:p>
          </p:txBody>
        </p:sp>
        <p:sp>
          <p:nvSpPr>
            <p:cNvPr id="228"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7500" kern="0">
                <a:solidFill>
                  <a:srgbClr val="000000"/>
                </a:solidFill>
                <a:latin typeface="微软雅黑" panose="020B0503020204020204" charset="-122"/>
                <a:ea typeface="微软雅黑" panose="020B0503020204020204" charset="-122"/>
                <a:sym typeface="Gill Sans" charset="0"/>
              </a:endParaRPr>
            </a:p>
          </p:txBody>
        </p:sp>
        <p:sp>
          <p:nvSpPr>
            <p:cNvPr id="229"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7500" kern="0">
                <a:solidFill>
                  <a:srgbClr val="000000"/>
                </a:solidFill>
                <a:latin typeface="微软雅黑" panose="020B0503020204020204" charset="-122"/>
                <a:ea typeface="微软雅黑" panose="020B0503020204020204" charset="-122"/>
                <a:sym typeface="Gill Sans" charset="0"/>
              </a:endParaRPr>
            </a:p>
          </p:txBody>
        </p:sp>
      </p:grpSp>
      <p:grpSp>
        <p:nvGrpSpPr>
          <p:cNvPr id="230" name="Group 10"/>
          <p:cNvGrpSpPr/>
          <p:nvPr/>
        </p:nvGrpSpPr>
        <p:grpSpPr bwMode="auto">
          <a:xfrm>
            <a:off x="5390779" y="4629216"/>
            <a:ext cx="2163481" cy="1754983"/>
            <a:chOff x="0" y="0"/>
            <a:chExt cx="2726" cy="2211"/>
          </a:xfrm>
        </p:grpSpPr>
        <p:sp>
          <p:nvSpPr>
            <p:cNvPr id="23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charset="-122"/>
                  <a:ea typeface="微软雅黑" panose="020B0503020204020204" charset="-122"/>
                  <a:cs typeface="Lato Regular" charset="0"/>
                  <a:sym typeface="Lato Regular" charset="0"/>
                </a:rPr>
                <a:t>单击此处添加标题</a:t>
              </a:r>
              <a:endParaRPr lang="en-US" dirty="0">
                <a:solidFill>
                  <a:schemeClr val="tx2"/>
                </a:solidFill>
                <a:latin typeface="微软雅黑" panose="020B0503020204020204" charset="-122"/>
                <a:ea typeface="微软雅黑" panose="020B0503020204020204" charset="-122"/>
                <a:cs typeface="Lato Regular" charset="0"/>
                <a:sym typeface="Lato Regular" charset="0"/>
              </a:endParaRPr>
            </a:p>
          </p:txBody>
        </p:sp>
        <p:sp>
          <p:nvSpPr>
            <p:cNvPr id="23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charset="-122"/>
                  <a:ea typeface="微软雅黑" panose="020B0503020204020204" charset="-122"/>
                  <a:sym typeface="Gill Sans" charset="0"/>
                </a:rPr>
                <a:t>200</a:t>
              </a:r>
              <a:r>
                <a:rPr lang="zh-CN" altLang="en-US" sz="12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200" dirty="0">
                  <a:solidFill>
                    <a:srgbClr val="7F7F7F"/>
                  </a:solidFill>
                  <a:latin typeface="微软雅黑" panose="020B0503020204020204" charset="-122"/>
                  <a:ea typeface="微软雅黑" panose="020B0503020204020204" charset="-122"/>
                  <a:sym typeface="Gill Sans" charset="0"/>
                </a:rPr>
                <a:t>5</a:t>
              </a:r>
              <a:r>
                <a:rPr lang="zh-CN" altLang="en-US" sz="1200" dirty="0">
                  <a:solidFill>
                    <a:srgbClr val="7F7F7F"/>
                  </a:solidFill>
                  <a:latin typeface="微软雅黑" panose="020B0503020204020204" charset="-122"/>
                  <a:ea typeface="微软雅黑" panose="020B0503020204020204" charset="-122"/>
                  <a:sym typeface="Gill Sans" charset="0"/>
                </a:rPr>
                <a:t>分钟之内。</a:t>
              </a:r>
              <a:endParaRPr lang="en-US" sz="1200" dirty="0">
                <a:solidFill>
                  <a:srgbClr val="7F7F7F"/>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grpSp>
      <p:grpSp>
        <p:nvGrpSpPr>
          <p:cNvPr id="233" name="Group 13"/>
          <p:cNvGrpSpPr/>
          <p:nvPr/>
        </p:nvGrpSpPr>
        <p:grpSpPr bwMode="auto">
          <a:xfrm>
            <a:off x="4720148" y="4612218"/>
            <a:ext cx="464283" cy="463550"/>
            <a:chOff x="0" y="0"/>
            <a:chExt cx="584" cy="584"/>
          </a:xfrm>
        </p:grpSpPr>
        <p:sp>
          <p:nvSpPr>
            <p:cNvPr id="234" name="Oval 14"/>
            <p:cNvSpPr/>
            <p:nvPr/>
          </p:nvSpPr>
          <p:spPr bwMode="auto">
            <a:xfrm>
              <a:off x="0" y="0"/>
              <a:ext cx="584" cy="584"/>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sp>
          <p:nvSpPr>
            <p:cNvPr id="235"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charset="-122"/>
                  <a:ea typeface="微软雅黑" panose="020B0503020204020204" charset="-122"/>
                  <a:cs typeface="Lato Light" panose="020F0302020204030203" charset="0"/>
                  <a:sym typeface="Lato Light" panose="020F0302020204030203" charset="0"/>
                </a:rPr>
                <a:t>2</a:t>
              </a:r>
            </a:p>
          </p:txBody>
        </p:sp>
      </p:grpSp>
      <p:grpSp>
        <p:nvGrpSpPr>
          <p:cNvPr id="236" name="Group 10"/>
          <p:cNvGrpSpPr/>
          <p:nvPr/>
        </p:nvGrpSpPr>
        <p:grpSpPr bwMode="auto">
          <a:xfrm>
            <a:off x="8707292" y="4629216"/>
            <a:ext cx="2163481" cy="1754983"/>
            <a:chOff x="0" y="0"/>
            <a:chExt cx="2726" cy="2211"/>
          </a:xfrm>
        </p:grpSpPr>
        <p:sp>
          <p:nvSpPr>
            <p:cNvPr id="237"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bg2"/>
                  </a:solidFill>
                  <a:latin typeface="微软雅黑" panose="020B0503020204020204" charset="-122"/>
                  <a:ea typeface="微软雅黑" panose="020B0503020204020204" charset="-122"/>
                  <a:cs typeface="Lato Regular" charset="0"/>
                  <a:sym typeface="Lato Regular" charset="0"/>
                </a:rPr>
                <a:t>单击此处添加标题</a:t>
              </a:r>
              <a:endParaRPr lang="en-US" dirty="0">
                <a:solidFill>
                  <a:schemeClr val="bg2"/>
                </a:solidFill>
                <a:latin typeface="微软雅黑" panose="020B0503020204020204" charset="-122"/>
                <a:ea typeface="微软雅黑" panose="020B0503020204020204" charset="-122"/>
                <a:cs typeface="Lato Regular" charset="0"/>
                <a:sym typeface="Lato Regular" charset="0"/>
              </a:endParaRPr>
            </a:p>
          </p:txBody>
        </p:sp>
        <p:sp>
          <p:nvSpPr>
            <p:cNvPr id="238"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charset="-122"/>
                  <a:ea typeface="微软雅黑" panose="020B0503020204020204" charset="-122"/>
                  <a:sym typeface="Gill Sans" charset="0"/>
                </a:rPr>
                <a:t>200</a:t>
              </a:r>
              <a:r>
                <a:rPr lang="zh-CN" altLang="en-US" sz="12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200" dirty="0">
                  <a:solidFill>
                    <a:srgbClr val="7F7F7F"/>
                  </a:solidFill>
                  <a:latin typeface="微软雅黑" panose="020B0503020204020204" charset="-122"/>
                  <a:ea typeface="微软雅黑" panose="020B0503020204020204" charset="-122"/>
                  <a:sym typeface="Gill Sans" charset="0"/>
                </a:rPr>
                <a:t>5</a:t>
              </a:r>
              <a:r>
                <a:rPr lang="zh-CN" altLang="en-US" sz="1200" dirty="0">
                  <a:solidFill>
                    <a:srgbClr val="7F7F7F"/>
                  </a:solidFill>
                  <a:latin typeface="微软雅黑" panose="020B0503020204020204" charset="-122"/>
                  <a:ea typeface="微软雅黑" panose="020B0503020204020204" charset="-122"/>
                  <a:sym typeface="Gill Sans" charset="0"/>
                </a:rPr>
                <a:t>分钟之内。</a:t>
              </a:r>
              <a:endParaRPr lang="en-US" sz="1200" dirty="0">
                <a:solidFill>
                  <a:srgbClr val="7F7F7F"/>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grpSp>
      <p:grpSp>
        <p:nvGrpSpPr>
          <p:cNvPr id="239" name="Group 13"/>
          <p:cNvGrpSpPr/>
          <p:nvPr/>
        </p:nvGrpSpPr>
        <p:grpSpPr bwMode="auto">
          <a:xfrm>
            <a:off x="8052561" y="4612219"/>
            <a:ext cx="464284" cy="463550"/>
            <a:chOff x="20" y="0"/>
            <a:chExt cx="584" cy="584"/>
          </a:xfrm>
        </p:grpSpPr>
        <p:sp>
          <p:nvSpPr>
            <p:cNvPr id="240" name="Oval 14"/>
            <p:cNvSpPr/>
            <p:nvPr/>
          </p:nvSpPr>
          <p:spPr bwMode="auto">
            <a:xfrm>
              <a:off x="20" y="0"/>
              <a:ext cx="584" cy="584"/>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charset="-122"/>
                <a:ea typeface="微软雅黑" panose="020B0503020204020204" charset="-122"/>
                <a:sym typeface="Gill Sans" charset="0"/>
              </a:endParaRPr>
            </a:p>
          </p:txBody>
        </p:sp>
        <p:sp>
          <p:nvSpPr>
            <p:cNvPr id="241"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charset="-122"/>
                  <a:ea typeface="微软雅黑" panose="020B0503020204020204" charset="-122"/>
                  <a:cs typeface="Lato Light" panose="020F0302020204030203" charset="0"/>
                  <a:sym typeface="Lato Light" panose="020F0302020204030203" charset="0"/>
                </a:rPr>
                <a:t>3</a:t>
              </a:r>
            </a:p>
          </p:txBody>
        </p:sp>
      </p:grpSp>
      <p:sp>
        <p:nvSpPr>
          <p:cNvPr id="244" name="Rectangle 59"/>
          <p:cNvSpPr/>
          <p:nvPr/>
        </p:nvSpPr>
        <p:spPr bwMode="auto">
          <a:xfrm>
            <a:off x="1371747" y="1676252"/>
            <a:ext cx="9258674" cy="2236319"/>
          </a:xfrm>
          <a:prstGeom prst="rect">
            <a:avLst/>
          </a:prstGeom>
          <a:blipFill>
            <a:blip r:embed="rId3"/>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defTabSz="1219200"/>
            <a:endParaRPr lang="en-US" sz="7500">
              <a:solidFill>
                <a:srgbClr val="FFFFFF"/>
              </a:solidFill>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arn(outVertical)">
                                      <p:cBhvr>
                                        <p:cTn id="7" dur="200"/>
                                        <p:tgtEl>
                                          <p:spTgt spid="2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
                                        </p:tgtEl>
                                        <p:attrNameLst>
                                          <p:attrName>style.visibility</p:attrName>
                                        </p:attrNameLst>
                                      </p:cBhvr>
                                      <p:to>
                                        <p:strVal val="visible"/>
                                      </p:to>
                                    </p:set>
                                    <p:animEffect transition="in" filter="wipe(left)">
                                      <p:cBhvr>
                                        <p:cTn id="11" dur="200"/>
                                        <p:tgtEl>
                                          <p:spTgt spid="225"/>
                                        </p:tgtEl>
                                      </p:cBhvr>
                                    </p:animEffect>
                                  </p:childTnLst>
                                </p:cTn>
                              </p:par>
                              <p:par>
                                <p:cTn id="12" presetID="23" presetClass="entr" presetSubtype="16" fill="hold" nodeType="withEffect">
                                  <p:stCondLst>
                                    <p:cond delay="0"/>
                                  </p:stCondLst>
                                  <p:childTnLst>
                                    <p:set>
                                      <p:cBhvr>
                                        <p:cTn id="13" dur="1" fill="hold">
                                          <p:stCondLst>
                                            <p:cond delay="0"/>
                                          </p:stCondLst>
                                        </p:cTn>
                                        <p:tgtEl>
                                          <p:spTgt spid="222"/>
                                        </p:tgtEl>
                                        <p:attrNameLst>
                                          <p:attrName>style.visibility</p:attrName>
                                        </p:attrNameLst>
                                      </p:cBhvr>
                                      <p:to>
                                        <p:strVal val="visible"/>
                                      </p:to>
                                    </p:set>
                                    <p:anim calcmode="lin" valueType="num">
                                      <p:cBhvr>
                                        <p:cTn id="14" dur="200" fill="hold"/>
                                        <p:tgtEl>
                                          <p:spTgt spid="222"/>
                                        </p:tgtEl>
                                        <p:attrNameLst>
                                          <p:attrName>ppt_w</p:attrName>
                                        </p:attrNameLst>
                                      </p:cBhvr>
                                      <p:tavLst>
                                        <p:tav tm="0">
                                          <p:val>
                                            <p:fltVal val="0"/>
                                          </p:val>
                                        </p:tav>
                                        <p:tav tm="100000">
                                          <p:val>
                                            <p:strVal val="#ppt_w"/>
                                          </p:val>
                                        </p:tav>
                                      </p:tavLst>
                                    </p:anim>
                                    <p:anim calcmode="lin" valueType="num">
                                      <p:cBhvr>
                                        <p:cTn id="15" dur="200" fill="hold"/>
                                        <p:tgtEl>
                                          <p:spTgt spid="222"/>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wipe(left)">
                                      <p:cBhvr>
                                        <p:cTn id="19" dur="200"/>
                                        <p:tgtEl>
                                          <p:spTgt spid="219"/>
                                        </p:tgtEl>
                                      </p:cBhvr>
                                    </p:animEffect>
                                  </p:childTnLst>
                                </p:cTn>
                              </p:par>
                              <p:par>
                                <p:cTn id="20" presetID="2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200" fill="hold"/>
                                        <p:tgtEl>
                                          <p:spTgt spid="233"/>
                                        </p:tgtEl>
                                        <p:attrNameLst>
                                          <p:attrName>ppt_w</p:attrName>
                                        </p:attrNameLst>
                                      </p:cBhvr>
                                      <p:tavLst>
                                        <p:tav tm="0">
                                          <p:val>
                                            <p:fltVal val="0"/>
                                          </p:val>
                                        </p:tav>
                                        <p:tav tm="100000">
                                          <p:val>
                                            <p:strVal val="#ppt_w"/>
                                          </p:val>
                                        </p:tav>
                                      </p:tavLst>
                                    </p:anim>
                                    <p:anim calcmode="lin" valueType="num">
                                      <p:cBhvr>
                                        <p:cTn id="23" dur="200" fill="hold"/>
                                        <p:tgtEl>
                                          <p:spTgt spid="233"/>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wipe(left)">
                                      <p:cBhvr>
                                        <p:cTn id="27" dur="200"/>
                                        <p:tgtEl>
                                          <p:spTgt spid="230"/>
                                        </p:tgtEl>
                                      </p:cBhvr>
                                    </p:animEffect>
                                  </p:childTnLst>
                                </p:cTn>
                              </p:par>
                              <p:par>
                                <p:cTn id="28" presetID="23" presetClass="entr" presetSubtype="16" fill="hold" nodeType="withEffect">
                                  <p:stCondLst>
                                    <p:cond delay="0"/>
                                  </p:stCondLst>
                                  <p:childTnLst>
                                    <p:set>
                                      <p:cBhvr>
                                        <p:cTn id="29" dur="1" fill="hold">
                                          <p:stCondLst>
                                            <p:cond delay="0"/>
                                          </p:stCondLst>
                                        </p:cTn>
                                        <p:tgtEl>
                                          <p:spTgt spid="239"/>
                                        </p:tgtEl>
                                        <p:attrNameLst>
                                          <p:attrName>style.visibility</p:attrName>
                                        </p:attrNameLst>
                                      </p:cBhvr>
                                      <p:to>
                                        <p:strVal val="visible"/>
                                      </p:to>
                                    </p:set>
                                    <p:anim calcmode="lin" valueType="num">
                                      <p:cBhvr>
                                        <p:cTn id="30" dur="200" fill="hold"/>
                                        <p:tgtEl>
                                          <p:spTgt spid="239"/>
                                        </p:tgtEl>
                                        <p:attrNameLst>
                                          <p:attrName>ppt_w</p:attrName>
                                        </p:attrNameLst>
                                      </p:cBhvr>
                                      <p:tavLst>
                                        <p:tav tm="0">
                                          <p:val>
                                            <p:fltVal val="0"/>
                                          </p:val>
                                        </p:tav>
                                        <p:tav tm="100000">
                                          <p:val>
                                            <p:strVal val="#ppt_w"/>
                                          </p:val>
                                        </p:tav>
                                      </p:tavLst>
                                    </p:anim>
                                    <p:anim calcmode="lin" valueType="num">
                                      <p:cBhvr>
                                        <p:cTn id="31" dur="200" fill="hold"/>
                                        <p:tgtEl>
                                          <p:spTgt spid="239"/>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36"/>
                                        </p:tgtEl>
                                        <p:attrNameLst>
                                          <p:attrName>style.visibility</p:attrName>
                                        </p:attrNameLst>
                                      </p:cBhvr>
                                      <p:to>
                                        <p:strVal val="visible"/>
                                      </p:to>
                                    </p:set>
                                    <p:animEffect transition="in" filter="wipe(left)">
                                      <p:cBhvr>
                                        <p:cTn id="35" dur="2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3a6fa5f19e826d382e7031b51a84ce2b4c78a5"/>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864">
      <a:dk1>
        <a:sysClr val="windowText" lastClr="000000"/>
      </a:dk1>
      <a:lt1>
        <a:sysClr val="window" lastClr="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4678</Words>
  <Application>Microsoft Office PowerPoint</Application>
  <PresentationFormat>自定义</PresentationFormat>
  <Paragraphs>357</Paragraphs>
  <Slides>36</Slides>
  <Notes>22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Radikal Thin</vt:lpstr>
      <vt:lpstr>Raleway</vt:lpstr>
      <vt:lpstr>Signika Negative</vt:lpstr>
      <vt:lpstr>UKIJ Qolyazma</vt:lpstr>
      <vt:lpstr>微软雅黑</vt:lpstr>
      <vt:lpstr>Arial</vt:lpstr>
      <vt:lpstr>Calibri</vt:lpstr>
      <vt:lpstr>Franklin Gothic Demi</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2</cp:revision>
  <dcterms:created xsi:type="dcterms:W3CDTF">2021-01-16T04:02:44Z</dcterms:created>
  <dcterms:modified xsi:type="dcterms:W3CDTF">2021-01-19T07:11:15Z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